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0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10" r:id="rId1"/>
    <p:sldMasterId id="2147484224" r:id="rId2"/>
    <p:sldMasterId id="2147484239" r:id="rId3"/>
    <p:sldMasterId id="2147484255" r:id="rId4"/>
    <p:sldMasterId id="2147484272" r:id="rId5"/>
    <p:sldMasterId id="2147484295" r:id="rId6"/>
    <p:sldMasterId id="2147484310" r:id="rId7"/>
    <p:sldMasterId id="2147484316" r:id="rId8"/>
    <p:sldMasterId id="2147484333" r:id="rId9"/>
    <p:sldMasterId id="2147484349" r:id="rId10"/>
    <p:sldMasterId id="2147484365" r:id="rId11"/>
  </p:sldMasterIdLst>
  <p:notesMasterIdLst>
    <p:notesMasterId r:id="rId35"/>
  </p:notesMasterIdLst>
  <p:sldIdLst>
    <p:sldId id="831" r:id="rId12"/>
    <p:sldId id="793" r:id="rId13"/>
    <p:sldId id="794" r:id="rId14"/>
    <p:sldId id="795" r:id="rId15"/>
    <p:sldId id="797" r:id="rId16"/>
    <p:sldId id="799" r:id="rId17"/>
    <p:sldId id="833" r:id="rId18"/>
    <p:sldId id="832" r:id="rId19"/>
    <p:sldId id="800" r:id="rId20"/>
    <p:sldId id="834" r:id="rId21"/>
    <p:sldId id="822" r:id="rId22"/>
    <p:sldId id="829" r:id="rId23"/>
    <p:sldId id="837" r:id="rId24"/>
    <p:sldId id="807" r:id="rId25"/>
    <p:sldId id="808" r:id="rId26"/>
    <p:sldId id="809" r:id="rId27"/>
    <p:sldId id="810" r:id="rId28"/>
    <p:sldId id="811" r:id="rId29"/>
    <p:sldId id="825" r:id="rId30"/>
    <p:sldId id="828" r:id="rId31"/>
    <p:sldId id="835" r:id="rId32"/>
    <p:sldId id="815" r:id="rId33"/>
    <p:sldId id="836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1" autoAdjust="0"/>
    <p:restoredTop sz="93710"/>
  </p:normalViewPr>
  <p:slideViewPr>
    <p:cSldViewPr>
      <p:cViewPr varScale="1">
        <p:scale>
          <a:sx n="65" d="100"/>
          <a:sy n="65" d="100"/>
        </p:scale>
        <p:origin x="20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12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942EE-0F11-4032-93C7-05F48D72766C}" type="doc">
      <dgm:prSet loTypeId="urn:microsoft.com/office/officeart/2005/8/layout/cycle8" loCatId="cycle" qsTypeId="urn:microsoft.com/office/officeart/2005/8/quickstyle/simple1#1" qsCatId="simple" csTypeId="urn:microsoft.com/office/officeart/2005/8/colors/accent0_1" csCatId="mainScheme" phldr="1"/>
      <dgm:spPr/>
    </dgm:pt>
    <dgm:pt modelId="{242A3868-359F-42A5-ADC6-92F10F76722B}">
      <dgm:prSet phldrT="[Text]" custT="1"/>
      <dgm:spPr>
        <a:ln>
          <a:noFill/>
        </a:ln>
      </dgm:spPr>
      <dgm:t>
        <a:bodyPr/>
        <a:lstStyle/>
        <a:p>
          <a:pPr algn="l"/>
          <a:r>
            <a:rPr lang="en-US" sz="4800" dirty="0" smtClean="0">
              <a:latin typeface="Copperplate Gothic Bold" pitchFamily="34" charset="0"/>
            </a:rPr>
            <a:t>Health &amp; Protection</a:t>
          </a:r>
        </a:p>
        <a:p>
          <a:pPr algn="l"/>
          <a:r>
            <a:rPr lang="en-US" sz="4800" b="0" i="0" dirty="0" smtClean="0"/>
            <a:t>Awareness of problems that are directly related to protection and health of our people and culture. </a:t>
          </a:r>
          <a:endParaRPr lang="en-US" sz="4800" dirty="0">
            <a:latin typeface="Copperplate Gothic Bold" pitchFamily="34" charset="0"/>
          </a:endParaRPr>
        </a:p>
      </dgm:t>
    </dgm:pt>
    <dgm:pt modelId="{64427F41-0B47-4DCC-808A-F2DE30F112A9}" type="parTrans" cxnId="{AA7AA250-15A3-4602-89F4-E602EF9AC26F}">
      <dgm:prSet/>
      <dgm:spPr/>
      <dgm:t>
        <a:bodyPr/>
        <a:lstStyle/>
        <a:p>
          <a:endParaRPr lang="en-US"/>
        </a:p>
      </dgm:t>
    </dgm:pt>
    <dgm:pt modelId="{0572F312-A6C4-447A-A9F3-BA421D868892}" type="sibTrans" cxnId="{AA7AA250-15A3-4602-89F4-E602EF9AC26F}">
      <dgm:prSet/>
      <dgm:spPr/>
      <dgm:t>
        <a:bodyPr/>
        <a:lstStyle/>
        <a:p>
          <a:endParaRPr lang="en-US"/>
        </a:p>
      </dgm:t>
    </dgm:pt>
    <dgm:pt modelId="{F5E0398D-1426-D845-94A6-CCCED4C15959}">
      <dgm:prSet phldrT="[Text]" custT="1"/>
      <dgm:spPr>
        <a:ln>
          <a:noFill/>
        </a:ln>
      </dgm:spPr>
      <dgm:t>
        <a:bodyPr/>
        <a:lstStyle/>
        <a:p>
          <a:pPr algn="l"/>
          <a:r>
            <a:rPr lang="en-US" sz="4800" dirty="0" smtClean="0">
              <a:latin typeface="Copperplate Gothic Bold" pitchFamily="34" charset="0"/>
            </a:rPr>
            <a:t>Traditional Knowledge</a:t>
          </a:r>
        </a:p>
        <a:p>
          <a:pPr algn="l"/>
          <a:r>
            <a:rPr lang="en-US" sz="4800" dirty="0" smtClean="0">
              <a:latin typeface="+mn-lt"/>
            </a:rPr>
            <a:t>Relating Native perspectives to contemporary science, we are striving to achieve better solutions to environmental issues.</a:t>
          </a:r>
          <a:endParaRPr lang="en-US" sz="4800" dirty="0">
            <a:latin typeface="Copperplate Gothic Bold" pitchFamily="34" charset="0"/>
          </a:endParaRPr>
        </a:p>
      </dgm:t>
    </dgm:pt>
    <dgm:pt modelId="{9F369C0F-D896-9642-AD23-BA7A71484FEC}" type="parTrans" cxnId="{1D980ADA-DBDF-294D-812A-5B39AC4DC1A5}">
      <dgm:prSet/>
      <dgm:spPr/>
      <dgm:t>
        <a:bodyPr/>
        <a:lstStyle/>
        <a:p>
          <a:endParaRPr lang="en-US"/>
        </a:p>
      </dgm:t>
    </dgm:pt>
    <dgm:pt modelId="{41A385FD-B22D-8C49-88F1-4839BF5A381A}" type="sibTrans" cxnId="{1D980ADA-DBDF-294D-812A-5B39AC4DC1A5}">
      <dgm:prSet/>
      <dgm:spPr/>
      <dgm:t>
        <a:bodyPr/>
        <a:lstStyle/>
        <a:p>
          <a:endParaRPr lang="en-US"/>
        </a:p>
      </dgm:t>
    </dgm:pt>
    <dgm:pt modelId="{53E750FD-63C6-D242-A5E6-F01DDCB8F5DD}">
      <dgm:prSet phldrT="[Text]" custT="1"/>
      <dgm:spPr>
        <a:ln>
          <a:noFill/>
        </a:ln>
      </dgm:spPr>
      <dgm:t>
        <a:bodyPr/>
        <a:lstStyle/>
        <a:p>
          <a:pPr algn="r"/>
          <a:r>
            <a:rPr lang="en-US" sz="4800" dirty="0" smtClean="0">
              <a:latin typeface="Copperplate Gothic Bold" pitchFamily="34" charset="0"/>
            </a:rPr>
            <a:t>Legacies</a:t>
          </a:r>
        </a:p>
        <a:p>
          <a:pPr algn="r"/>
          <a:r>
            <a:rPr lang="en-US" sz="4800" dirty="0" smtClean="0"/>
            <a:t>Renew our legacies by passing on our knowledge and expertise within our families and to our tribal communities.  </a:t>
          </a:r>
          <a:endParaRPr lang="en-US" sz="4800" dirty="0" smtClean="0">
            <a:latin typeface="Copperplate Gothic Bold" pitchFamily="34" charset="0"/>
          </a:endParaRPr>
        </a:p>
      </dgm:t>
    </dgm:pt>
    <dgm:pt modelId="{98D72219-D6BC-544F-9365-717AAC3B2F9D}" type="parTrans" cxnId="{C3603BE1-7E5F-5448-8D9A-FA2C09D3ECD5}">
      <dgm:prSet/>
      <dgm:spPr/>
      <dgm:t>
        <a:bodyPr/>
        <a:lstStyle/>
        <a:p>
          <a:endParaRPr lang="en-US"/>
        </a:p>
      </dgm:t>
    </dgm:pt>
    <dgm:pt modelId="{8F980881-8EBE-2241-A5A1-AD9C8613A1D8}" type="sibTrans" cxnId="{C3603BE1-7E5F-5448-8D9A-FA2C09D3ECD5}">
      <dgm:prSet/>
      <dgm:spPr/>
      <dgm:t>
        <a:bodyPr/>
        <a:lstStyle/>
        <a:p>
          <a:endParaRPr lang="en-US"/>
        </a:p>
      </dgm:t>
    </dgm:pt>
    <dgm:pt modelId="{6576C0DE-BBA1-6845-B994-934D1CD463D4}">
      <dgm:prSet phldrT="[Text]" custT="1"/>
      <dgm:spPr>
        <a:ln>
          <a:noFill/>
        </a:ln>
      </dgm:spPr>
      <dgm:t>
        <a:bodyPr/>
        <a:lstStyle/>
        <a:p>
          <a:pPr algn="r"/>
          <a:r>
            <a:rPr lang="en-US" sz="4800" dirty="0" smtClean="0">
              <a:latin typeface="Copperplate Gothic Bold" pitchFamily="34" charset="0"/>
            </a:rPr>
            <a:t>S.T.E.M.</a:t>
          </a:r>
        </a:p>
        <a:p>
          <a:pPr algn="r"/>
          <a:r>
            <a:rPr lang="en-US" sz="4800" b="0" i="0" dirty="0" smtClean="0">
              <a:latin typeface="+mn-lt"/>
            </a:rPr>
            <a:t>Learn how to address problems important to Native communities through science, technology, engineering and mathematics. </a:t>
          </a:r>
          <a:r>
            <a:rPr lang="en-US" sz="4800" dirty="0" smtClean="0"/>
            <a:t>                                     </a:t>
          </a:r>
          <a:endParaRPr lang="en-US" sz="4800" dirty="0">
            <a:latin typeface="Copperplate Gothic Bold" pitchFamily="34" charset="0"/>
          </a:endParaRPr>
        </a:p>
      </dgm:t>
    </dgm:pt>
    <dgm:pt modelId="{D454B501-FE68-4943-831F-7B8F059053DB}" type="parTrans" cxnId="{20C8F231-BCD6-734D-B6DF-97DCCB0C4C7D}">
      <dgm:prSet/>
      <dgm:spPr/>
      <dgm:t>
        <a:bodyPr/>
        <a:lstStyle/>
        <a:p>
          <a:endParaRPr lang="en-US"/>
        </a:p>
      </dgm:t>
    </dgm:pt>
    <dgm:pt modelId="{2BBCB466-FCE6-014B-9282-56DA694BB613}" type="sibTrans" cxnId="{20C8F231-BCD6-734D-B6DF-97DCCB0C4C7D}">
      <dgm:prSet/>
      <dgm:spPr/>
      <dgm:t>
        <a:bodyPr/>
        <a:lstStyle/>
        <a:p>
          <a:endParaRPr lang="en-US"/>
        </a:p>
      </dgm:t>
    </dgm:pt>
    <dgm:pt modelId="{59F19D4D-062E-40EC-8E63-970DB1C3576D}" type="pres">
      <dgm:prSet presAssocID="{64A942EE-0F11-4032-93C7-05F48D72766C}" presName="compositeShape" presStyleCnt="0">
        <dgm:presLayoutVars>
          <dgm:chMax val="7"/>
          <dgm:dir/>
          <dgm:resizeHandles val="exact"/>
        </dgm:presLayoutVars>
      </dgm:prSet>
      <dgm:spPr/>
    </dgm:pt>
    <dgm:pt modelId="{E3FB016F-A7AC-4841-B431-A8BED9B3D50B}" type="pres">
      <dgm:prSet presAssocID="{64A942EE-0F11-4032-93C7-05F48D72766C}" presName="wedge1" presStyleLbl="node1" presStyleIdx="0" presStyleCnt="4" custScaleY="114780"/>
      <dgm:spPr/>
      <dgm:t>
        <a:bodyPr/>
        <a:lstStyle/>
        <a:p>
          <a:endParaRPr lang="en-US"/>
        </a:p>
      </dgm:t>
    </dgm:pt>
    <dgm:pt modelId="{875889CA-F5C7-45AD-9233-0D66717EC7F3}" type="pres">
      <dgm:prSet presAssocID="{64A942EE-0F11-4032-93C7-05F48D72766C}" presName="dummy1a" presStyleCnt="0"/>
      <dgm:spPr/>
    </dgm:pt>
    <dgm:pt modelId="{24DB8B72-5511-49C3-A374-D735D2351374}" type="pres">
      <dgm:prSet presAssocID="{64A942EE-0F11-4032-93C7-05F48D72766C}" presName="dummy1b" presStyleCnt="0"/>
      <dgm:spPr/>
    </dgm:pt>
    <dgm:pt modelId="{C525DF74-F9BF-4FBF-B62F-9E8103ECB328}" type="pres">
      <dgm:prSet presAssocID="{64A942EE-0F11-4032-93C7-05F48D72766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718F1-60D7-4F5A-A0D7-D21D822C0B30}" type="pres">
      <dgm:prSet presAssocID="{64A942EE-0F11-4032-93C7-05F48D72766C}" presName="wedge2" presStyleLbl="node1" presStyleIdx="1" presStyleCnt="4" custScaleY="114780"/>
      <dgm:spPr>
        <a:ln>
          <a:noFill/>
        </a:ln>
      </dgm:spPr>
      <dgm:t>
        <a:bodyPr/>
        <a:lstStyle/>
        <a:p>
          <a:endParaRPr lang="en-US"/>
        </a:p>
      </dgm:t>
    </dgm:pt>
    <dgm:pt modelId="{0C8D2537-8617-4D00-8742-BA8721257986}" type="pres">
      <dgm:prSet presAssocID="{64A942EE-0F11-4032-93C7-05F48D72766C}" presName="dummy2a" presStyleCnt="0"/>
      <dgm:spPr/>
    </dgm:pt>
    <dgm:pt modelId="{D846DD05-4420-4637-86DA-698F96F06321}" type="pres">
      <dgm:prSet presAssocID="{64A942EE-0F11-4032-93C7-05F48D72766C}" presName="dummy2b" presStyleCnt="0"/>
      <dgm:spPr/>
    </dgm:pt>
    <dgm:pt modelId="{15CC0295-E829-46B2-B048-2B489525C4E6}" type="pres">
      <dgm:prSet presAssocID="{64A942EE-0F11-4032-93C7-05F48D72766C}" presName="wedge2Tx" presStyleLbl="node1" presStyleIdx="1" presStyleCnt="4">
        <dgm:presLayoutVars>
          <dgm:chMax val="0"/>
          <dgm:chPref val="0"/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3641BEE2-CDAC-4817-8526-008F07B0EEFD}" type="pres">
      <dgm:prSet presAssocID="{64A942EE-0F11-4032-93C7-05F48D72766C}" presName="wedge3" presStyleLbl="node1" presStyleIdx="2" presStyleCnt="4"/>
      <dgm:spPr>
        <a:ln>
          <a:noFill/>
        </a:ln>
      </dgm:spPr>
      <dgm:t>
        <a:bodyPr/>
        <a:lstStyle/>
        <a:p>
          <a:endParaRPr lang="en-US"/>
        </a:p>
      </dgm:t>
    </dgm:pt>
    <dgm:pt modelId="{BA4001B7-EF4A-478D-BA12-F1A9B771C495}" type="pres">
      <dgm:prSet presAssocID="{64A942EE-0F11-4032-93C7-05F48D72766C}" presName="dummy3a" presStyleCnt="0"/>
      <dgm:spPr/>
    </dgm:pt>
    <dgm:pt modelId="{159B33CE-2410-4F85-861E-ECA3C930A1D5}" type="pres">
      <dgm:prSet presAssocID="{64A942EE-0F11-4032-93C7-05F48D72766C}" presName="dummy3b" presStyleCnt="0"/>
      <dgm:spPr/>
    </dgm:pt>
    <dgm:pt modelId="{828EFD5D-C930-4D8F-B0A0-60D3E921651D}" type="pres">
      <dgm:prSet presAssocID="{64A942EE-0F11-4032-93C7-05F48D72766C}" presName="wedge3Tx" presStyleLbl="node1" presStyleIdx="2" presStyleCnt="4">
        <dgm:presLayoutVars>
          <dgm:chMax val="0"/>
          <dgm:chPref val="0"/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52622D26-C71D-1A48-B6C8-56CDEBB9A2DC}" type="pres">
      <dgm:prSet presAssocID="{64A942EE-0F11-4032-93C7-05F48D72766C}" presName="wedge4" presStyleLbl="node1" presStyleIdx="3" presStyleCnt="4" custScaleY="114780"/>
      <dgm:spPr>
        <a:ln>
          <a:noFill/>
        </a:ln>
      </dgm:spPr>
      <dgm:t>
        <a:bodyPr/>
        <a:lstStyle/>
        <a:p>
          <a:endParaRPr lang="en-US"/>
        </a:p>
      </dgm:t>
    </dgm:pt>
    <dgm:pt modelId="{0DC65DD8-AEAF-0E46-972D-C388DA1D8BFD}" type="pres">
      <dgm:prSet presAssocID="{64A942EE-0F11-4032-93C7-05F48D72766C}" presName="dummy4a" presStyleCnt="0"/>
      <dgm:spPr/>
    </dgm:pt>
    <dgm:pt modelId="{3ED4D836-C2E2-9F4B-92B6-8A774B39392D}" type="pres">
      <dgm:prSet presAssocID="{64A942EE-0F11-4032-93C7-05F48D72766C}" presName="dummy4b" presStyleCnt="0"/>
      <dgm:spPr/>
    </dgm:pt>
    <dgm:pt modelId="{DFEC5EA0-43F1-F144-AD2C-31403305DA15}" type="pres">
      <dgm:prSet presAssocID="{64A942EE-0F11-4032-93C7-05F48D72766C}" presName="wedge4Tx" presStyleLbl="node1" presStyleIdx="3" presStyleCnt="4">
        <dgm:presLayoutVars>
          <dgm:chMax val="0"/>
          <dgm:chPref val="0"/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FEB106EE-79EC-C940-AAB7-1C7FAF694D08}" type="pres">
      <dgm:prSet presAssocID="{41A385FD-B22D-8C49-88F1-4839BF5A381A}" presName="arrowWedge1" presStyleLbl="fgSibTrans2D1" presStyleIdx="0" presStyleCnt="4"/>
      <dgm:spPr>
        <a:solidFill>
          <a:srgbClr val="FF0000"/>
        </a:solidFill>
      </dgm:spPr>
    </dgm:pt>
    <dgm:pt modelId="{31B235FB-FF8D-40D4-8D54-A7698114110E}" type="pres">
      <dgm:prSet presAssocID="{0572F312-A6C4-447A-A9F3-BA421D868892}" presName="arrowWedge2" presStyleLbl="fgSibTrans2D1" presStyleIdx="1" presStyleCnt="4" custLinFactNeighborX="108" custLinFactNeighborY="-271"/>
      <dgm:spPr>
        <a:solidFill>
          <a:srgbClr val="FFFF00"/>
        </a:solidFill>
      </dgm:spPr>
    </dgm:pt>
    <dgm:pt modelId="{824C0152-B30B-E840-A489-569763C66699}" type="pres">
      <dgm:prSet presAssocID="{8F980881-8EBE-2241-A5A1-AD9C8613A1D8}" presName="arrowWedge3" presStyleLbl="fgSibTrans2D1" presStyleIdx="2" presStyleCnt="4"/>
      <dgm:spPr>
        <a:noFill/>
        <a:ln>
          <a:solidFill>
            <a:schemeClr val="tx1"/>
          </a:solidFill>
        </a:ln>
      </dgm:spPr>
    </dgm:pt>
    <dgm:pt modelId="{66D543DC-8797-5F4F-A716-BEE36901EC09}" type="pres">
      <dgm:prSet presAssocID="{2BBCB466-FCE6-014B-9282-56DA694BB613}" presName="arrowWedge4" presStyleLbl="fgSibTrans2D1" presStyleIdx="3" presStyleCnt="4"/>
      <dgm:spPr>
        <a:solidFill>
          <a:schemeClr val="tx1"/>
        </a:solidFill>
      </dgm:spPr>
    </dgm:pt>
  </dgm:ptLst>
  <dgm:cxnLst>
    <dgm:cxn modelId="{AA7AA250-15A3-4602-89F4-E602EF9AC26F}" srcId="{64A942EE-0F11-4032-93C7-05F48D72766C}" destId="{242A3868-359F-42A5-ADC6-92F10F76722B}" srcOrd="1" destOrd="0" parTransId="{64427F41-0B47-4DCC-808A-F2DE30F112A9}" sibTransId="{0572F312-A6C4-447A-A9F3-BA421D868892}"/>
    <dgm:cxn modelId="{19AD26E9-06D8-8A41-8A1B-3BA25C032326}" type="presOf" srcId="{242A3868-359F-42A5-ADC6-92F10F76722B}" destId="{EC2718F1-60D7-4F5A-A0D7-D21D822C0B30}" srcOrd="0" destOrd="0" presId="urn:microsoft.com/office/officeart/2005/8/layout/cycle8"/>
    <dgm:cxn modelId="{8E2333F3-33F7-CB49-BB38-75CEDD1C81F6}" type="presOf" srcId="{242A3868-359F-42A5-ADC6-92F10F76722B}" destId="{15CC0295-E829-46B2-B048-2B489525C4E6}" srcOrd="1" destOrd="0" presId="urn:microsoft.com/office/officeart/2005/8/layout/cycle8"/>
    <dgm:cxn modelId="{C3603BE1-7E5F-5448-8D9A-FA2C09D3ECD5}" srcId="{64A942EE-0F11-4032-93C7-05F48D72766C}" destId="{53E750FD-63C6-D242-A5E6-F01DDCB8F5DD}" srcOrd="2" destOrd="0" parTransId="{98D72219-D6BC-544F-9365-717AAC3B2F9D}" sibTransId="{8F980881-8EBE-2241-A5A1-AD9C8613A1D8}"/>
    <dgm:cxn modelId="{1D980ADA-DBDF-294D-812A-5B39AC4DC1A5}" srcId="{64A942EE-0F11-4032-93C7-05F48D72766C}" destId="{F5E0398D-1426-D845-94A6-CCCED4C15959}" srcOrd="0" destOrd="0" parTransId="{9F369C0F-D896-9642-AD23-BA7A71484FEC}" sibTransId="{41A385FD-B22D-8C49-88F1-4839BF5A381A}"/>
    <dgm:cxn modelId="{20C8F231-BCD6-734D-B6DF-97DCCB0C4C7D}" srcId="{64A942EE-0F11-4032-93C7-05F48D72766C}" destId="{6576C0DE-BBA1-6845-B994-934D1CD463D4}" srcOrd="3" destOrd="0" parTransId="{D454B501-FE68-4943-831F-7B8F059053DB}" sibTransId="{2BBCB466-FCE6-014B-9282-56DA694BB613}"/>
    <dgm:cxn modelId="{1AEC6B11-FCFC-324B-B454-EF7C659C0173}" type="presOf" srcId="{6576C0DE-BBA1-6845-B994-934D1CD463D4}" destId="{52622D26-C71D-1A48-B6C8-56CDEBB9A2DC}" srcOrd="0" destOrd="0" presId="urn:microsoft.com/office/officeart/2005/8/layout/cycle8"/>
    <dgm:cxn modelId="{671CEF8F-D7ED-6F4B-BB19-EFAC67485A5C}" type="presOf" srcId="{6576C0DE-BBA1-6845-B994-934D1CD463D4}" destId="{DFEC5EA0-43F1-F144-AD2C-31403305DA15}" srcOrd="1" destOrd="0" presId="urn:microsoft.com/office/officeart/2005/8/layout/cycle8"/>
    <dgm:cxn modelId="{5851BBB5-4681-B149-8908-18FB56042F86}" type="presOf" srcId="{53E750FD-63C6-D242-A5E6-F01DDCB8F5DD}" destId="{828EFD5D-C930-4D8F-B0A0-60D3E921651D}" srcOrd="1" destOrd="0" presId="urn:microsoft.com/office/officeart/2005/8/layout/cycle8"/>
    <dgm:cxn modelId="{C4D25BA8-0AD3-7C40-8210-155DB49C23F8}" type="presOf" srcId="{F5E0398D-1426-D845-94A6-CCCED4C15959}" destId="{E3FB016F-A7AC-4841-B431-A8BED9B3D50B}" srcOrd="0" destOrd="0" presId="urn:microsoft.com/office/officeart/2005/8/layout/cycle8"/>
    <dgm:cxn modelId="{BA381530-F437-3548-B1CD-9865271F983D}" type="presOf" srcId="{53E750FD-63C6-D242-A5E6-F01DDCB8F5DD}" destId="{3641BEE2-CDAC-4817-8526-008F07B0EEFD}" srcOrd="0" destOrd="0" presId="urn:microsoft.com/office/officeart/2005/8/layout/cycle8"/>
    <dgm:cxn modelId="{23407C5A-D990-6A4A-8087-DAEA55429C17}" type="presOf" srcId="{F5E0398D-1426-D845-94A6-CCCED4C15959}" destId="{C525DF74-F9BF-4FBF-B62F-9E8103ECB328}" srcOrd="1" destOrd="0" presId="urn:microsoft.com/office/officeart/2005/8/layout/cycle8"/>
    <dgm:cxn modelId="{8109B465-3ADB-1143-A414-C5D10453231D}" type="presOf" srcId="{64A942EE-0F11-4032-93C7-05F48D72766C}" destId="{59F19D4D-062E-40EC-8E63-970DB1C3576D}" srcOrd="0" destOrd="0" presId="urn:microsoft.com/office/officeart/2005/8/layout/cycle8"/>
    <dgm:cxn modelId="{60E694AB-549A-394E-BAC3-9D049F7226D8}" type="presParOf" srcId="{59F19D4D-062E-40EC-8E63-970DB1C3576D}" destId="{E3FB016F-A7AC-4841-B431-A8BED9B3D50B}" srcOrd="0" destOrd="0" presId="urn:microsoft.com/office/officeart/2005/8/layout/cycle8"/>
    <dgm:cxn modelId="{A397465F-C4A6-704F-BACC-F6BF58A044E3}" type="presParOf" srcId="{59F19D4D-062E-40EC-8E63-970DB1C3576D}" destId="{875889CA-F5C7-45AD-9233-0D66717EC7F3}" srcOrd="1" destOrd="0" presId="urn:microsoft.com/office/officeart/2005/8/layout/cycle8"/>
    <dgm:cxn modelId="{05AC06EF-6225-D646-B1F7-6F7756DE3307}" type="presParOf" srcId="{59F19D4D-062E-40EC-8E63-970DB1C3576D}" destId="{24DB8B72-5511-49C3-A374-D735D2351374}" srcOrd="2" destOrd="0" presId="urn:microsoft.com/office/officeart/2005/8/layout/cycle8"/>
    <dgm:cxn modelId="{84756566-41DB-AE4A-A20A-1C99F0370C34}" type="presParOf" srcId="{59F19D4D-062E-40EC-8E63-970DB1C3576D}" destId="{C525DF74-F9BF-4FBF-B62F-9E8103ECB328}" srcOrd="3" destOrd="0" presId="urn:microsoft.com/office/officeart/2005/8/layout/cycle8"/>
    <dgm:cxn modelId="{B355C6B7-F474-E747-B5FC-4B06B686BC8F}" type="presParOf" srcId="{59F19D4D-062E-40EC-8E63-970DB1C3576D}" destId="{EC2718F1-60D7-4F5A-A0D7-D21D822C0B30}" srcOrd="4" destOrd="0" presId="urn:microsoft.com/office/officeart/2005/8/layout/cycle8"/>
    <dgm:cxn modelId="{A26A10EB-3702-7B42-AF31-4A3EB1883158}" type="presParOf" srcId="{59F19D4D-062E-40EC-8E63-970DB1C3576D}" destId="{0C8D2537-8617-4D00-8742-BA8721257986}" srcOrd="5" destOrd="0" presId="urn:microsoft.com/office/officeart/2005/8/layout/cycle8"/>
    <dgm:cxn modelId="{2F9C2767-0107-7146-ADC4-1615D01F4C3B}" type="presParOf" srcId="{59F19D4D-062E-40EC-8E63-970DB1C3576D}" destId="{D846DD05-4420-4637-86DA-698F96F06321}" srcOrd="6" destOrd="0" presId="urn:microsoft.com/office/officeart/2005/8/layout/cycle8"/>
    <dgm:cxn modelId="{3C0E04A9-7FB2-C149-9D90-2FD3CA7D38D6}" type="presParOf" srcId="{59F19D4D-062E-40EC-8E63-970DB1C3576D}" destId="{15CC0295-E829-46B2-B048-2B489525C4E6}" srcOrd="7" destOrd="0" presId="urn:microsoft.com/office/officeart/2005/8/layout/cycle8"/>
    <dgm:cxn modelId="{FE149120-FFE3-6E41-9F01-108A10385362}" type="presParOf" srcId="{59F19D4D-062E-40EC-8E63-970DB1C3576D}" destId="{3641BEE2-CDAC-4817-8526-008F07B0EEFD}" srcOrd="8" destOrd="0" presId="urn:microsoft.com/office/officeart/2005/8/layout/cycle8"/>
    <dgm:cxn modelId="{E2DBC401-0C32-0649-BDD6-EEF0FDE70655}" type="presParOf" srcId="{59F19D4D-062E-40EC-8E63-970DB1C3576D}" destId="{BA4001B7-EF4A-478D-BA12-F1A9B771C495}" srcOrd="9" destOrd="0" presId="urn:microsoft.com/office/officeart/2005/8/layout/cycle8"/>
    <dgm:cxn modelId="{6EF98F2F-5AEC-C74D-B342-1E208891B1FE}" type="presParOf" srcId="{59F19D4D-062E-40EC-8E63-970DB1C3576D}" destId="{159B33CE-2410-4F85-861E-ECA3C930A1D5}" srcOrd="10" destOrd="0" presId="urn:microsoft.com/office/officeart/2005/8/layout/cycle8"/>
    <dgm:cxn modelId="{FC812C69-BC30-F540-8E43-54FCABE9B1D8}" type="presParOf" srcId="{59F19D4D-062E-40EC-8E63-970DB1C3576D}" destId="{828EFD5D-C930-4D8F-B0A0-60D3E921651D}" srcOrd="11" destOrd="0" presId="urn:microsoft.com/office/officeart/2005/8/layout/cycle8"/>
    <dgm:cxn modelId="{BD7A4CA3-A534-E84F-8075-90EDD80BCEBD}" type="presParOf" srcId="{59F19D4D-062E-40EC-8E63-970DB1C3576D}" destId="{52622D26-C71D-1A48-B6C8-56CDEBB9A2DC}" srcOrd="12" destOrd="0" presId="urn:microsoft.com/office/officeart/2005/8/layout/cycle8"/>
    <dgm:cxn modelId="{587F6F2F-053E-7448-BA3A-C64E6EF9C962}" type="presParOf" srcId="{59F19D4D-062E-40EC-8E63-970DB1C3576D}" destId="{0DC65DD8-AEAF-0E46-972D-C388DA1D8BFD}" srcOrd="13" destOrd="0" presId="urn:microsoft.com/office/officeart/2005/8/layout/cycle8"/>
    <dgm:cxn modelId="{4D163CFB-0E2A-F244-BD92-38BCD0242033}" type="presParOf" srcId="{59F19D4D-062E-40EC-8E63-970DB1C3576D}" destId="{3ED4D836-C2E2-9F4B-92B6-8A774B39392D}" srcOrd="14" destOrd="0" presId="urn:microsoft.com/office/officeart/2005/8/layout/cycle8"/>
    <dgm:cxn modelId="{9903BF6E-620E-B541-B7F7-85D6AB519B3A}" type="presParOf" srcId="{59F19D4D-062E-40EC-8E63-970DB1C3576D}" destId="{DFEC5EA0-43F1-F144-AD2C-31403305DA15}" srcOrd="15" destOrd="0" presId="urn:microsoft.com/office/officeart/2005/8/layout/cycle8"/>
    <dgm:cxn modelId="{E112FC34-A9AB-5F4B-89C5-D2BD0E072523}" type="presParOf" srcId="{59F19D4D-062E-40EC-8E63-970DB1C3576D}" destId="{FEB106EE-79EC-C940-AAB7-1C7FAF694D08}" srcOrd="16" destOrd="0" presId="urn:microsoft.com/office/officeart/2005/8/layout/cycle8"/>
    <dgm:cxn modelId="{DB4A10D4-73A3-8147-A08D-154EA74CEB44}" type="presParOf" srcId="{59F19D4D-062E-40EC-8E63-970DB1C3576D}" destId="{31B235FB-FF8D-40D4-8D54-A7698114110E}" srcOrd="17" destOrd="0" presId="urn:microsoft.com/office/officeart/2005/8/layout/cycle8"/>
    <dgm:cxn modelId="{8B1E679C-C800-7F41-829E-B47DD67146F2}" type="presParOf" srcId="{59F19D4D-062E-40EC-8E63-970DB1C3576D}" destId="{824C0152-B30B-E840-A489-569763C66699}" srcOrd="18" destOrd="0" presId="urn:microsoft.com/office/officeart/2005/8/layout/cycle8"/>
    <dgm:cxn modelId="{CAEB8F10-E4A5-0E4B-93B6-37E53148818B}" type="presParOf" srcId="{59F19D4D-062E-40EC-8E63-970DB1C3576D}" destId="{66D543DC-8797-5F4F-A716-BEE36901EC0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942EE-0F11-4032-93C7-05F48D72766C}" type="doc">
      <dgm:prSet loTypeId="urn:microsoft.com/office/officeart/2005/8/layout/cycle8" loCatId="cycle" qsTypeId="urn:microsoft.com/office/officeart/2005/8/quickstyle/simple1#1" qsCatId="simple" csTypeId="urn:microsoft.com/office/officeart/2005/8/colors/accent0_1" csCatId="mainScheme" phldr="1"/>
      <dgm:spPr/>
    </dgm:pt>
    <dgm:pt modelId="{242A3868-359F-42A5-ADC6-92F10F76722B}">
      <dgm:prSet phldrT="[Text]" custT="1"/>
      <dgm:spPr>
        <a:ln>
          <a:noFill/>
        </a:ln>
      </dgm:spPr>
      <dgm:t>
        <a:bodyPr/>
        <a:lstStyle/>
        <a:p>
          <a:pPr algn="l"/>
          <a:r>
            <a:rPr lang="en-US" sz="4800" dirty="0" smtClean="0">
              <a:latin typeface="Copperplate Gothic Bold" pitchFamily="34" charset="0"/>
            </a:rPr>
            <a:t>Health &amp; Protection</a:t>
          </a:r>
        </a:p>
        <a:p>
          <a:pPr algn="l"/>
          <a:r>
            <a:rPr lang="en-US" sz="4800" b="0" i="0" dirty="0" smtClean="0"/>
            <a:t>Awareness of problems that are directly related to protection and health of our people and culture. </a:t>
          </a:r>
          <a:endParaRPr lang="en-US" sz="4800" dirty="0">
            <a:latin typeface="Copperplate Gothic Bold" pitchFamily="34" charset="0"/>
          </a:endParaRPr>
        </a:p>
      </dgm:t>
    </dgm:pt>
    <dgm:pt modelId="{64427F41-0B47-4DCC-808A-F2DE30F112A9}" type="parTrans" cxnId="{AA7AA250-15A3-4602-89F4-E602EF9AC26F}">
      <dgm:prSet/>
      <dgm:spPr/>
      <dgm:t>
        <a:bodyPr/>
        <a:lstStyle/>
        <a:p>
          <a:endParaRPr lang="en-US"/>
        </a:p>
      </dgm:t>
    </dgm:pt>
    <dgm:pt modelId="{0572F312-A6C4-447A-A9F3-BA421D868892}" type="sibTrans" cxnId="{AA7AA250-15A3-4602-89F4-E602EF9AC26F}">
      <dgm:prSet/>
      <dgm:spPr/>
      <dgm:t>
        <a:bodyPr/>
        <a:lstStyle/>
        <a:p>
          <a:endParaRPr lang="en-US"/>
        </a:p>
      </dgm:t>
    </dgm:pt>
    <dgm:pt modelId="{F5E0398D-1426-D845-94A6-CCCED4C15959}">
      <dgm:prSet phldrT="[Text]" custT="1"/>
      <dgm:spPr>
        <a:ln>
          <a:noFill/>
        </a:ln>
      </dgm:spPr>
      <dgm:t>
        <a:bodyPr/>
        <a:lstStyle/>
        <a:p>
          <a:pPr algn="l"/>
          <a:r>
            <a:rPr lang="en-US" sz="4800" dirty="0" smtClean="0">
              <a:latin typeface="Copperplate Gothic Bold" pitchFamily="34" charset="0"/>
            </a:rPr>
            <a:t>Traditional Knowledge</a:t>
          </a:r>
        </a:p>
        <a:p>
          <a:pPr algn="l"/>
          <a:r>
            <a:rPr lang="en-US" sz="4800" dirty="0" smtClean="0">
              <a:latin typeface="+mn-lt"/>
            </a:rPr>
            <a:t>Relating Native perspectives to contemporary science, we are striving to achieve better solutions to environmental issues.</a:t>
          </a:r>
          <a:endParaRPr lang="en-US" sz="4800" dirty="0">
            <a:latin typeface="Copperplate Gothic Bold" pitchFamily="34" charset="0"/>
          </a:endParaRPr>
        </a:p>
      </dgm:t>
    </dgm:pt>
    <dgm:pt modelId="{9F369C0F-D896-9642-AD23-BA7A71484FEC}" type="parTrans" cxnId="{1D980ADA-DBDF-294D-812A-5B39AC4DC1A5}">
      <dgm:prSet/>
      <dgm:spPr/>
      <dgm:t>
        <a:bodyPr/>
        <a:lstStyle/>
        <a:p>
          <a:endParaRPr lang="en-US"/>
        </a:p>
      </dgm:t>
    </dgm:pt>
    <dgm:pt modelId="{41A385FD-B22D-8C49-88F1-4839BF5A381A}" type="sibTrans" cxnId="{1D980ADA-DBDF-294D-812A-5B39AC4DC1A5}">
      <dgm:prSet/>
      <dgm:spPr/>
      <dgm:t>
        <a:bodyPr/>
        <a:lstStyle/>
        <a:p>
          <a:endParaRPr lang="en-US"/>
        </a:p>
      </dgm:t>
    </dgm:pt>
    <dgm:pt modelId="{53E750FD-63C6-D242-A5E6-F01DDCB8F5DD}">
      <dgm:prSet phldrT="[Text]" custT="1"/>
      <dgm:spPr>
        <a:ln>
          <a:noFill/>
        </a:ln>
      </dgm:spPr>
      <dgm:t>
        <a:bodyPr/>
        <a:lstStyle/>
        <a:p>
          <a:pPr algn="r"/>
          <a:r>
            <a:rPr lang="en-US" sz="4800" dirty="0" smtClean="0">
              <a:latin typeface="Copperplate Gothic Bold" pitchFamily="34" charset="0"/>
            </a:rPr>
            <a:t>Legacies</a:t>
          </a:r>
        </a:p>
        <a:p>
          <a:pPr algn="r"/>
          <a:r>
            <a:rPr lang="en-US" sz="4800" dirty="0" smtClean="0"/>
            <a:t>Renew our legacies by passing on our knowledge and expertise within our families and to our tribal communities.  </a:t>
          </a:r>
          <a:endParaRPr lang="en-US" sz="4800" dirty="0" smtClean="0">
            <a:latin typeface="Copperplate Gothic Bold" pitchFamily="34" charset="0"/>
          </a:endParaRPr>
        </a:p>
      </dgm:t>
    </dgm:pt>
    <dgm:pt modelId="{98D72219-D6BC-544F-9365-717AAC3B2F9D}" type="parTrans" cxnId="{C3603BE1-7E5F-5448-8D9A-FA2C09D3ECD5}">
      <dgm:prSet/>
      <dgm:spPr/>
      <dgm:t>
        <a:bodyPr/>
        <a:lstStyle/>
        <a:p>
          <a:endParaRPr lang="en-US"/>
        </a:p>
      </dgm:t>
    </dgm:pt>
    <dgm:pt modelId="{8F980881-8EBE-2241-A5A1-AD9C8613A1D8}" type="sibTrans" cxnId="{C3603BE1-7E5F-5448-8D9A-FA2C09D3ECD5}">
      <dgm:prSet/>
      <dgm:spPr/>
      <dgm:t>
        <a:bodyPr/>
        <a:lstStyle/>
        <a:p>
          <a:endParaRPr lang="en-US"/>
        </a:p>
      </dgm:t>
    </dgm:pt>
    <dgm:pt modelId="{6576C0DE-BBA1-6845-B994-934D1CD463D4}">
      <dgm:prSet phldrT="[Text]" custT="1"/>
      <dgm:spPr>
        <a:ln>
          <a:noFill/>
        </a:ln>
      </dgm:spPr>
      <dgm:t>
        <a:bodyPr/>
        <a:lstStyle/>
        <a:p>
          <a:pPr algn="r"/>
          <a:r>
            <a:rPr lang="en-US" sz="4800" dirty="0" smtClean="0">
              <a:latin typeface="Copperplate Gothic Bold" pitchFamily="34" charset="0"/>
            </a:rPr>
            <a:t>S.T.E.M.</a:t>
          </a:r>
        </a:p>
        <a:p>
          <a:pPr algn="r"/>
          <a:r>
            <a:rPr lang="en-US" sz="4800" b="0" i="0" dirty="0" smtClean="0">
              <a:latin typeface="+mn-lt"/>
            </a:rPr>
            <a:t>Learn how to address problems important to Native communities through science, technology, engineering and mathematics. </a:t>
          </a:r>
          <a:r>
            <a:rPr lang="en-US" sz="4800" dirty="0" smtClean="0"/>
            <a:t>                                     </a:t>
          </a:r>
          <a:endParaRPr lang="en-US" sz="4800" dirty="0">
            <a:latin typeface="Copperplate Gothic Bold" pitchFamily="34" charset="0"/>
          </a:endParaRPr>
        </a:p>
      </dgm:t>
    </dgm:pt>
    <dgm:pt modelId="{D454B501-FE68-4943-831F-7B8F059053DB}" type="parTrans" cxnId="{20C8F231-BCD6-734D-B6DF-97DCCB0C4C7D}">
      <dgm:prSet/>
      <dgm:spPr/>
      <dgm:t>
        <a:bodyPr/>
        <a:lstStyle/>
        <a:p>
          <a:endParaRPr lang="en-US"/>
        </a:p>
      </dgm:t>
    </dgm:pt>
    <dgm:pt modelId="{2BBCB466-FCE6-014B-9282-56DA694BB613}" type="sibTrans" cxnId="{20C8F231-BCD6-734D-B6DF-97DCCB0C4C7D}">
      <dgm:prSet/>
      <dgm:spPr/>
      <dgm:t>
        <a:bodyPr/>
        <a:lstStyle/>
        <a:p>
          <a:endParaRPr lang="en-US"/>
        </a:p>
      </dgm:t>
    </dgm:pt>
    <dgm:pt modelId="{59F19D4D-062E-40EC-8E63-970DB1C3576D}" type="pres">
      <dgm:prSet presAssocID="{64A942EE-0F11-4032-93C7-05F48D72766C}" presName="compositeShape" presStyleCnt="0">
        <dgm:presLayoutVars>
          <dgm:chMax val="7"/>
          <dgm:dir/>
          <dgm:resizeHandles val="exact"/>
        </dgm:presLayoutVars>
      </dgm:prSet>
      <dgm:spPr/>
    </dgm:pt>
    <dgm:pt modelId="{E3FB016F-A7AC-4841-B431-A8BED9B3D50B}" type="pres">
      <dgm:prSet presAssocID="{64A942EE-0F11-4032-93C7-05F48D72766C}" presName="wedge1" presStyleLbl="node1" presStyleIdx="0" presStyleCnt="4" custScaleY="114780"/>
      <dgm:spPr/>
      <dgm:t>
        <a:bodyPr/>
        <a:lstStyle/>
        <a:p>
          <a:endParaRPr lang="en-US"/>
        </a:p>
      </dgm:t>
    </dgm:pt>
    <dgm:pt modelId="{875889CA-F5C7-45AD-9233-0D66717EC7F3}" type="pres">
      <dgm:prSet presAssocID="{64A942EE-0F11-4032-93C7-05F48D72766C}" presName="dummy1a" presStyleCnt="0"/>
      <dgm:spPr/>
    </dgm:pt>
    <dgm:pt modelId="{24DB8B72-5511-49C3-A374-D735D2351374}" type="pres">
      <dgm:prSet presAssocID="{64A942EE-0F11-4032-93C7-05F48D72766C}" presName="dummy1b" presStyleCnt="0"/>
      <dgm:spPr/>
    </dgm:pt>
    <dgm:pt modelId="{C525DF74-F9BF-4FBF-B62F-9E8103ECB328}" type="pres">
      <dgm:prSet presAssocID="{64A942EE-0F11-4032-93C7-05F48D72766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718F1-60D7-4F5A-A0D7-D21D822C0B30}" type="pres">
      <dgm:prSet presAssocID="{64A942EE-0F11-4032-93C7-05F48D72766C}" presName="wedge2" presStyleLbl="node1" presStyleIdx="1" presStyleCnt="4" custScaleY="114780"/>
      <dgm:spPr>
        <a:ln>
          <a:noFill/>
        </a:ln>
      </dgm:spPr>
      <dgm:t>
        <a:bodyPr/>
        <a:lstStyle/>
        <a:p>
          <a:endParaRPr lang="en-US"/>
        </a:p>
      </dgm:t>
    </dgm:pt>
    <dgm:pt modelId="{0C8D2537-8617-4D00-8742-BA8721257986}" type="pres">
      <dgm:prSet presAssocID="{64A942EE-0F11-4032-93C7-05F48D72766C}" presName="dummy2a" presStyleCnt="0"/>
      <dgm:spPr/>
    </dgm:pt>
    <dgm:pt modelId="{D846DD05-4420-4637-86DA-698F96F06321}" type="pres">
      <dgm:prSet presAssocID="{64A942EE-0F11-4032-93C7-05F48D72766C}" presName="dummy2b" presStyleCnt="0"/>
      <dgm:spPr/>
    </dgm:pt>
    <dgm:pt modelId="{15CC0295-E829-46B2-B048-2B489525C4E6}" type="pres">
      <dgm:prSet presAssocID="{64A942EE-0F11-4032-93C7-05F48D72766C}" presName="wedge2Tx" presStyleLbl="node1" presStyleIdx="1" presStyleCnt="4">
        <dgm:presLayoutVars>
          <dgm:chMax val="0"/>
          <dgm:chPref val="0"/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3641BEE2-CDAC-4817-8526-008F07B0EEFD}" type="pres">
      <dgm:prSet presAssocID="{64A942EE-0F11-4032-93C7-05F48D72766C}" presName="wedge3" presStyleLbl="node1" presStyleIdx="2" presStyleCnt="4"/>
      <dgm:spPr>
        <a:ln>
          <a:noFill/>
        </a:ln>
      </dgm:spPr>
      <dgm:t>
        <a:bodyPr/>
        <a:lstStyle/>
        <a:p>
          <a:endParaRPr lang="en-US"/>
        </a:p>
      </dgm:t>
    </dgm:pt>
    <dgm:pt modelId="{BA4001B7-EF4A-478D-BA12-F1A9B771C495}" type="pres">
      <dgm:prSet presAssocID="{64A942EE-0F11-4032-93C7-05F48D72766C}" presName="dummy3a" presStyleCnt="0"/>
      <dgm:spPr/>
    </dgm:pt>
    <dgm:pt modelId="{159B33CE-2410-4F85-861E-ECA3C930A1D5}" type="pres">
      <dgm:prSet presAssocID="{64A942EE-0F11-4032-93C7-05F48D72766C}" presName="dummy3b" presStyleCnt="0"/>
      <dgm:spPr/>
    </dgm:pt>
    <dgm:pt modelId="{828EFD5D-C930-4D8F-B0A0-60D3E921651D}" type="pres">
      <dgm:prSet presAssocID="{64A942EE-0F11-4032-93C7-05F48D72766C}" presName="wedge3Tx" presStyleLbl="node1" presStyleIdx="2" presStyleCnt="4">
        <dgm:presLayoutVars>
          <dgm:chMax val="0"/>
          <dgm:chPref val="0"/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52622D26-C71D-1A48-B6C8-56CDEBB9A2DC}" type="pres">
      <dgm:prSet presAssocID="{64A942EE-0F11-4032-93C7-05F48D72766C}" presName="wedge4" presStyleLbl="node1" presStyleIdx="3" presStyleCnt="4" custScaleY="114780"/>
      <dgm:spPr>
        <a:ln>
          <a:noFill/>
        </a:ln>
      </dgm:spPr>
      <dgm:t>
        <a:bodyPr/>
        <a:lstStyle/>
        <a:p>
          <a:endParaRPr lang="en-US"/>
        </a:p>
      </dgm:t>
    </dgm:pt>
    <dgm:pt modelId="{0DC65DD8-AEAF-0E46-972D-C388DA1D8BFD}" type="pres">
      <dgm:prSet presAssocID="{64A942EE-0F11-4032-93C7-05F48D72766C}" presName="dummy4a" presStyleCnt="0"/>
      <dgm:spPr/>
    </dgm:pt>
    <dgm:pt modelId="{3ED4D836-C2E2-9F4B-92B6-8A774B39392D}" type="pres">
      <dgm:prSet presAssocID="{64A942EE-0F11-4032-93C7-05F48D72766C}" presName="dummy4b" presStyleCnt="0"/>
      <dgm:spPr/>
    </dgm:pt>
    <dgm:pt modelId="{DFEC5EA0-43F1-F144-AD2C-31403305DA15}" type="pres">
      <dgm:prSet presAssocID="{64A942EE-0F11-4032-93C7-05F48D72766C}" presName="wedge4Tx" presStyleLbl="node1" presStyleIdx="3" presStyleCnt="4">
        <dgm:presLayoutVars>
          <dgm:chMax val="0"/>
          <dgm:chPref val="0"/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FEB106EE-79EC-C940-AAB7-1C7FAF694D08}" type="pres">
      <dgm:prSet presAssocID="{41A385FD-B22D-8C49-88F1-4839BF5A381A}" presName="arrowWedge1" presStyleLbl="fgSibTrans2D1" presStyleIdx="0" presStyleCnt="4"/>
      <dgm:spPr>
        <a:solidFill>
          <a:srgbClr val="FF0000"/>
        </a:solidFill>
      </dgm:spPr>
    </dgm:pt>
    <dgm:pt modelId="{31B235FB-FF8D-40D4-8D54-A7698114110E}" type="pres">
      <dgm:prSet presAssocID="{0572F312-A6C4-447A-A9F3-BA421D868892}" presName="arrowWedge2" presStyleLbl="fgSibTrans2D1" presStyleIdx="1" presStyleCnt="4" custLinFactNeighborX="108" custLinFactNeighborY="-271"/>
      <dgm:spPr>
        <a:solidFill>
          <a:srgbClr val="FFFF00"/>
        </a:solidFill>
      </dgm:spPr>
    </dgm:pt>
    <dgm:pt modelId="{824C0152-B30B-E840-A489-569763C66699}" type="pres">
      <dgm:prSet presAssocID="{8F980881-8EBE-2241-A5A1-AD9C8613A1D8}" presName="arrowWedge3" presStyleLbl="fgSibTrans2D1" presStyleIdx="2" presStyleCnt="4"/>
      <dgm:spPr>
        <a:noFill/>
        <a:ln>
          <a:solidFill>
            <a:schemeClr val="tx1"/>
          </a:solidFill>
        </a:ln>
      </dgm:spPr>
    </dgm:pt>
    <dgm:pt modelId="{66D543DC-8797-5F4F-A716-BEE36901EC09}" type="pres">
      <dgm:prSet presAssocID="{2BBCB466-FCE6-014B-9282-56DA694BB613}" presName="arrowWedge4" presStyleLbl="fgSibTrans2D1" presStyleIdx="3" presStyleCnt="4"/>
      <dgm:spPr>
        <a:solidFill>
          <a:schemeClr val="tx1"/>
        </a:solidFill>
      </dgm:spPr>
    </dgm:pt>
  </dgm:ptLst>
  <dgm:cxnLst>
    <dgm:cxn modelId="{AA7AA250-15A3-4602-89F4-E602EF9AC26F}" srcId="{64A942EE-0F11-4032-93C7-05F48D72766C}" destId="{242A3868-359F-42A5-ADC6-92F10F76722B}" srcOrd="1" destOrd="0" parTransId="{64427F41-0B47-4DCC-808A-F2DE30F112A9}" sibTransId="{0572F312-A6C4-447A-A9F3-BA421D868892}"/>
    <dgm:cxn modelId="{1E11F2E6-A0F3-A843-8894-EB77432A5958}" type="presOf" srcId="{F5E0398D-1426-D845-94A6-CCCED4C15959}" destId="{C525DF74-F9BF-4FBF-B62F-9E8103ECB328}" srcOrd="1" destOrd="0" presId="urn:microsoft.com/office/officeart/2005/8/layout/cycle8"/>
    <dgm:cxn modelId="{C2B810CF-6006-0B4F-8A82-202458573A7F}" type="presOf" srcId="{64A942EE-0F11-4032-93C7-05F48D72766C}" destId="{59F19D4D-062E-40EC-8E63-970DB1C3576D}" srcOrd="0" destOrd="0" presId="urn:microsoft.com/office/officeart/2005/8/layout/cycle8"/>
    <dgm:cxn modelId="{004756C2-6B74-F44A-A3D5-9C5D0E1D4AD7}" type="presOf" srcId="{53E750FD-63C6-D242-A5E6-F01DDCB8F5DD}" destId="{3641BEE2-CDAC-4817-8526-008F07B0EEFD}" srcOrd="0" destOrd="0" presId="urn:microsoft.com/office/officeart/2005/8/layout/cycle8"/>
    <dgm:cxn modelId="{C3603BE1-7E5F-5448-8D9A-FA2C09D3ECD5}" srcId="{64A942EE-0F11-4032-93C7-05F48D72766C}" destId="{53E750FD-63C6-D242-A5E6-F01DDCB8F5DD}" srcOrd="2" destOrd="0" parTransId="{98D72219-D6BC-544F-9365-717AAC3B2F9D}" sibTransId="{8F980881-8EBE-2241-A5A1-AD9C8613A1D8}"/>
    <dgm:cxn modelId="{6B1F0B23-01EE-0E4E-992D-6B225A200F84}" type="presOf" srcId="{6576C0DE-BBA1-6845-B994-934D1CD463D4}" destId="{DFEC5EA0-43F1-F144-AD2C-31403305DA15}" srcOrd="1" destOrd="0" presId="urn:microsoft.com/office/officeart/2005/8/layout/cycle8"/>
    <dgm:cxn modelId="{1D980ADA-DBDF-294D-812A-5B39AC4DC1A5}" srcId="{64A942EE-0F11-4032-93C7-05F48D72766C}" destId="{F5E0398D-1426-D845-94A6-CCCED4C15959}" srcOrd="0" destOrd="0" parTransId="{9F369C0F-D896-9642-AD23-BA7A71484FEC}" sibTransId="{41A385FD-B22D-8C49-88F1-4839BF5A381A}"/>
    <dgm:cxn modelId="{9DF4B711-4AF0-AC42-8831-0B5BC2E6C8BA}" type="presOf" srcId="{242A3868-359F-42A5-ADC6-92F10F76722B}" destId="{EC2718F1-60D7-4F5A-A0D7-D21D822C0B30}" srcOrd="0" destOrd="0" presId="urn:microsoft.com/office/officeart/2005/8/layout/cycle8"/>
    <dgm:cxn modelId="{20C8F231-BCD6-734D-B6DF-97DCCB0C4C7D}" srcId="{64A942EE-0F11-4032-93C7-05F48D72766C}" destId="{6576C0DE-BBA1-6845-B994-934D1CD463D4}" srcOrd="3" destOrd="0" parTransId="{D454B501-FE68-4943-831F-7B8F059053DB}" sibTransId="{2BBCB466-FCE6-014B-9282-56DA694BB613}"/>
    <dgm:cxn modelId="{FD1612EA-BCE4-024A-ABB1-5C3DB9D42DE6}" type="presOf" srcId="{53E750FD-63C6-D242-A5E6-F01DDCB8F5DD}" destId="{828EFD5D-C930-4D8F-B0A0-60D3E921651D}" srcOrd="1" destOrd="0" presId="urn:microsoft.com/office/officeart/2005/8/layout/cycle8"/>
    <dgm:cxn modelId="{88DE17BC-CCD8-004E-AD1F-208259FB3B83}" type="presOf" srcId="{242A3868-359F-42A5-ADC6-92F10F76722B}" destId="{15CC0295-E829-46B2-B048-2B489525C4E6}" srcOrd="1" destOrd="0" presId="urn:microsoft.com/office/officeart/2005/8/layout/cycle8"/>
    <dgm:cxn modelId="{174CDCB3-E107-9244-ACFC-85B215A63DE0}" type="presOf" srcId="{F5E0398D-1426-D845-94A6-CCCED4C15959}" destId="{E3FB016F-A7AC-4841-B431-A8BED9B3D50B}" srcOrd="0" destOrd="0" presId="urn:microsoft.com/office/officeart/2005/8/layout/cycle8"/>
    <dgm:cxn modelId="{6EDED0EB-5270-7E42-8E52-435DCE0A3464}" type="presOf" srcId="{6576C0DE-BBA1-6845-B994-934D1CD463D4}" destId="{52622D26-C71D-1A48-B6C8-56CDEBB9A2DC}" srcOrd="0" destOrd="0" presId="urn:microsoft.com/office/officeart/2005/8/layout/cycle8"/>
    <dgm:cxn modelId="{36D65B72-D98C-9D47-8759-7AE5002A08EC}" type="presParOf" srcId="{59F19D4D-062E-40EC-8E63-970DB1C3576D}" destId="{E3FB016F-A7AC-4841-B431-A8BED9B3D50B}" srcOrd="0" destOrd="0" presId="urn:microsoft.com/office/officeart/2005/8/layout/cycle8"/>
    <dgm:cxn modelId="{634B1A02-03CB-074B-B1CE-E20752846367}" type="presParOf" srcId="{59F19D4D-062E-40EC-8E63-970DB1C3576D}" destId="{875889CA-F5C7-45AD-9233-0D66717EC7F3}" srcOrd="1" destOrd="0" presId="urn:microsoft.com/office/officeart/2005/8/layout/cycle8"/>
    <dgm:cxn modelId="{F215DE76-85B8-5544-9815-70B6303B6DA1}" type="presParOf" srcId="{59F19D4D-062E-40EC-8E63-970DB1C3576D}" destId="{24DB8B72-5511-49C3-A374-D735D2351374}" srcOrd="2" destOrd="0" presId="urn:microsoft.com/office/officeart/2005/8/layout/cycle8"/>
    <dgm:cxn modelId="{84891207-D674-5342-AA0C-8AA72C1DE1C9}" type="presParOf" srcId="{59F19D4D-062E-40EC-8E63-970DB1C3576D}" destId="{C525DF74-F9BF-4FBF-B62F-9E8103ECB328}" srcOrd="3" destOrd="0" presId="urn:microsoft.com/office/officeart/2005/8/layout/cycle8"/>
    <dgm:cxn modelId="{1059E9BD-2FBE-B944-A9AB-5A4923233C49}" type="presParOf" srcId="{59F19D4D-062E-40EC-8E63-970DB1C3576D}" destId="{EC2718F1-60D7-4F5A-A0D7-D21D822C0B30}" srcOrd="4" destOrd="0" presId="urn:microsoft.com/office/officeart/2005/8/layout/cycle8"/>
    <dgm:cxn modelId="{24D9ADF1-8F2B-2641-8A50-CF97CA5F6EB6}" type="presParOf" srcId="{59F19D4D-062E-40EC-8E63-970DB1C3576D}" destId="{0C8D2537-8617-4D00-8742-BA8721257986}" srcOrd="5" destOrd="0" presId="urn:microsoft.com/office/officeart/2005/8/layout/cycle8"/>
    <dgm:cxn modelId="{B91DCBA0-BEBC-BF44-BEDC-FE9C4D61E8E5}" type="presParOf" srcId="{59F19D4D-062E-40EC-8E63-970DB1C3576D}" destId="{D846DD05-4420-4637-86DA-698F96F06321}" srcOrd="6" destOrd="0" presId="urn:microsoft.com/office/officeart/2005/8/layout/cycle8"/>
    <dgm:cxn modelId="{E06F676E-A2A5-D742-B2F3-8160466510B2}" type="presParOf" srcId="{59F19D4D-062E-40EC-8E63-970DB1C3576D}" destId="{15CC0295-E829-46B2-B048-2B489525C4E6}" srcOrd="7" destOrd="0" presId="urn:microsoft.com/office/officeart/2005/8/layout/cycle8"/>
    <dgm:cxn modelId="{F74EF50E-9FA6-E943-8CDB-DE810242AD00}" type="presParOf" srcId="{59F19D4D-062E-40EC-8E63-970DB1C3576D}" destId="{3641BEE2-CDAC-4817-8526-008F07B0EEFD}" srcOrd="8" destOrd="0" presId="urn:microsoft.com/office/officeart/2005/8/layout/cycle8"/>
    <dgm:cxn modelId="{1ABD0B2F-BD21-0646-B3D5-38447435181F}" type="presParOf" srcId="{59F19D4D-062E-40EC-8E63-970DB1C3576D}" destId="{BA4001B7-EF4A-478D-BA12-F1A9B771C495}" srcOrd="9" destOrd="0" presId="urn:microsoft.com/office/officeart/2005/8/layout/cycle8"/>
    <dgm:cxn modelId="{8AB0D27F-DA11-A44D-B435-68A89674FD64}" type="presParOf" srcId="{59F19D4D-062E-40EC-8E63-970DB1C3576D}" destId="{159B33CE-2410-4F85-861E-ECA3C930A1D5}" srcOrd="10" destOrd="0" presId="urn:microsoft.com/office/officeart/2005/8/layout/cycle8"/>
    <dgm:cxn modelId="{DC9EF6B0-F78E-B84A-A2EB-1B9088C2CDEA}" type="presParOf" srcId="{59F19D4D-062E-40EC-8E63-970DB1C3576D}" destId="{828EFD5D-C930-4D8F-B0A0-60D3E921651D}" srcOrd="11" destOrd="0" presId="urn:microsoft.com/office/officeart/2005/8/layout/cycle8"/>
    <dgm:cxn modelId="{093E3DF5-1457-9840-8442-824E030359BA}" type="presParOf" srcId="{59F19D4D-062E-40EC-8E63-970DB1C3576D}" destId="{52622D26-C71D-1A48-B6C8-56CDEBB9A2DC}" srcOrd="12" destOrd="0" presId="urn:microsoft.com/office/officeart/2005/8/layout/cycle8"/>
    <dgm:cxn modelId="{7EFEB6C0-2121-7C4C-866E-696C7EEA9C35}" type="presParOf" srcId="{59F19D4D-062E-40EC-8E63-970DB1C3576D}" destId="{0DC65DD8-AEAF-0E46-972D-C388DA1D8BFD}" srcOrd="13" destOrd="0" presId="urn:microsoft.com/office/officeart/2005/8/layout/cycle8"/>
    <dgm:cxn modelId="{28F6B5D4-EC15-D24B-9DA0-EE78F66A3714}" type="presParOf" srcId="{59F19D4D-062E-40EC-8E63-970DB1C3576D}" destId="{3ED4D836-C2E2-9F4B-92B6-8A774B39392D}" srcOrd="14" destOrd="0" presId="urn:microsoft.com/office/officeart/2005/8/layout/cycle8"/>
    <dgm:cxn modelId="{CC669150-CFD5-4645-9884-B42CF4AE169B}" type="presParOf" srcId="{59F19D4D-062E-40EC-8E63-970DB1C3576D}" destId="{DFEC5EA0-43F1-F144-AD2C-31403305DA15}" srcOrd="15" destOrd="0" presId="urn:microsoft.com/office/officeart/2005/8/layout/cycle8"/>
    <dgm:cxn modelId="{CAE46B3E-3C33-C445-806E-2B3D79BA5FB8}" type="presParOf" srcId="{59F19D4D-062E-40EC-8E63-970DB1C3576D}" destId="{FEB106EE-79EC-C940-AAB7-1C7FAF694D08}" srcOrd="16" destOrd="0" presId="urn:microsoft.com/office/officeart/2005/8/layout/cycle8"/>
    <dgm:cxn modelId="{A2BA2B46-F61D-8748-9D4E-608B83376B2B}" type="presParOf" srcId="{59F19D4D-062E-40EC-8E63-970DB1C3576D}" destId="{31B235FB-FF8D-40D4-8D54-A7698114110E}" srcOrd="17" destOrd="0" presId="urn:microsoft.com/office/officeart/2005/8/layout/cycle8"/>
    <dgm:cxn modelId="{4F0C0B4C-E8B3-4B42-821C-39E8C1D7A7C2}" type="presParOf" srcId="{59F19D4D-062E-40EC-8E63-970DB1C3576D}" destId="{824C0152-B30B-E840-A489-569763C66699}" srcOrd="18" destOrd="0" presId="urn:microsoft.com/office/officeart/2005/8/layout/cycle8"/>
    <dgm:cxn modelId="{71C716B7-8E26-F647-BD1F-590F924E57C0}" type="presParOf" srcId="{59F19D4D-062E-40EC-8E63-970DB1C3576D}" destId="{66D543DC-8797-5F4F-A716-BEE36901EC0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65E5CD-1BCB-3C45-B190-750453891D38}" type="doc">
      <dgm:prSet loTypeId="urn:microsoft.com/office/officeart/2005/8/layout/cycle4#2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82799AC-0BCE-C143-A896-8065876EA5F4}">
      <dgm:prSet phldrT="[Text]"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AD79A101-6B61-4B47-9F38-F76F25AA93D0}" type="parTrans" cxnId="{1C9EFDD2-3D45-9447-A7C3-B7BCAB26C79B}">
      <dgm:prSet/>
      <dgm:spPr/>
      <dgm:t>
        <a:bodyPr/>
        <a:lstStyle/>
        <a:p>
          <a:endParaRPr lang="en-US"/>
        </a:p>
      </dgm:t>
    </dgm:pt>
    <dgm:pt modelId="{10BFF8D6-E50C-7B40-BC1F-0725442A273D}" type="sibTrans" cxnId="{1C9EFDD2-3D45-9447-A7C3-B7BCAB26C79B}">
      <dgm:prSet/>
      <dgm:spPr/>
      <dgm:t>
        <a:bodyPr/>
        <a:lstStyle/>
        <a:p>
          <a:endParaRPr lang="en-US"/>
        </a:p>
      </dgm:t>
    </dgm:pt>
    <dgm:pt modelId="{216D5AA9-569C-A646-8130-DC90733DCEE6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West</a:t>
          </a:r>
          <a:endParaRPr lang="en-US" dirty="0">
            <a:solidFill>
              <a:schemeClr val="tx1"/>
            </a:solidFill>
          </a:endParaRPr>
        </a:p>
      </dgm:t>
    </dgm:pt>
    <dgm:pt modelId="{EAD7DD35-42B0-F14E-87E0-CFA274B50166}" type="parTrans" cxnId="{DA565438-11F8-F946-8152-8124BCE02E32}">
      <dgm:prSet/>
      <dgm:spPr/>
      <dgm:t>
        <a:bodyPr/>
        <a:lstStyle/>
        <a:p>
          <a:endParaRPr lang="en-US"/>
        </a:p>
      </dgm:t>
    </dgm:pt>
    <dgm:pt modelId="{22263552-E452-EF40-AE41-3A9E96F2345F}" type="sibTrans" cxnId="{DA565438-11F8-F946-8152-8124BCE02E32}">
      <dgm:prSet/>
      <dgm:spPr/>
      <dgm:t>
        <a:bodyPr/>
        <a:lstStyle/>
        <a:p>
          <a:endParaRPr lang="en-US"/>
        </a:p>
      </dgm:t>
    </dgm:pt>
    <dgm:pt modelId="{B571D7EF-6621-0449-971C-67745CD5044C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1302EFD7-41EC-7B48-852D-ED16674747F1}" type="parTrans" cxnId="{F247BE83-6670-4A48-9300-5DA083758FA1}">
      <dgm:prSet/>
      <dgm:spPr/>
      <dgm:t>
        <a:bodyPr/>
        <a:lstStyle/>
        <a:p>
          <a:endParaRPr lang="en-US"/>
        </a:p>
      </dgm:t>
    </dgm:pt>
    <dgm:pt modelId="{B3C04891-6BCD-B247-BDC0-E7DAF2FDC02B}" type="sibTrans" cxnId="{F247BE83-6670-4A48-9300-5DA083758FA1}">
      <dgm:prSet/>
      <dgm:spPr/>
      <dgm:t>
        <a:bodyPr/>
        <a:lstStyle/>
        <a:p>
          <a:endParaRPr lang="en-US"/>
        </a:p>
      </dgm:t>
    </dgm:pt>
    <dgm:pt modelId="{0FAA0275-69BD-2140-847E-E2C8C1BC776B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North</a:t>
          </a:r>
          <a:endParaRPr lang="en-US" dirty="0">
            <a:solidFill>
              <a:srgbClr val="000000"/>
            </a:solidFill>
          </a:endParaRPr>
        </a:p>
      </dgm:t>
    </dgm:pt>
    <dgm:pt modelId="{56BEF27A-1EDE-C949-9CF0-F7AD32B6FB75}" type="parTrans" cxnId="{E70B853E-BD69-D44C-8378-13F86C2A266F}">
      <dgm:prSet/>
      <dgm:spPr/>
      <dgm:t>
        <a:bodyPr/>
        <a:lstStyle/>
        <a:p>
          <a:endParaRPr lang="en-US"/>
        </a:p>
      </dgm:t>
    </dgm:pt>
    <dgm:pt modelId="{BBA963CD-333A-9C45-843B-8DDB41C9378E}" type="sibTrans" cxnId="{E70B853E-BD69-D44C-8378-13F86C2A266F}">
      <dgm:prSet/>
      <dgm:spPr/>
      <dgm:t>
        <a:bodyPr/>
        <a:lstStyle/>
        <a:p>
          <a:endParaRPr lang="en-US"/>
        </a:p>
      </dgm:t>
    </dgm:pt>
    <dgm:pt modelId="{528A1C3B-4945-7244-9C41-9F376D514FD2}">
      <dgm:prSet phldrT="[Text]"/>
      <dgm:spPr>
        <a:solidFill>
          <a:srgbClr val="FFFF00"/>
        </a:solidFill>
      </dgm:spPr>
      <dgm:t>
        <a:bodyPr/>
        <a:lstStyle/>
        <a:p>
          <a:endParaRPr lang="en-US" dirty="0"/>
        </a:p>
      </dgm:t>
    </dgm:pt>
    <dgm:pt modelId="{FD265F5A-D42F-A447-9670-B4E66D725EE7}" type="parTrans" cxnId="{E06260DA-6E11-EC4A-ADE7-5C8969190733}">
      <dgm:prSet/>
      <dgm:spPr/>
      <dgm:t>
        <a:bodyPr/>
        <a:lstStyle/>
        <a:p>
          <a:endParaRPr lang="en-US"/>
        </a:p>
      </dgm:t>
    </dgm:pt>
    <dgm:pt modelId="{E9FA575B-DEB6-7A42-B460-26FC6029F3DF}" type="sibTrans" cxnId="{E06260DA-6E11-EC4A-ADE7-5C8969190733}">
      <dgm:prSet/>
      <dgm:spPr/>
      <dgm:t>
        <a:bodyPr/>
        <a:lstStyle/>
        <a:p>
          <a:endParaRPr lang="en-US"/>
        </a:p>
      </dgm:t>
    </dgm:pt>
    <dgm:pt modelId="{05BABBF1-5EF1-FB46-A3AD-B100CE4DF0C1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East</a:t>
          </a:r>
          <a:endParaRPr lang="en-US" dirty="0">
            <a:solidFill>
              <a:srgbClr val="000000"/>
            </a:solidFill>
          </a:endParaRPr>
        </a:p>
      </dgm:t>
    </dgm:pt>
    <dgm:pt modelId="{566D51E9-A1A8-B243-BC5A-81BCF0F3A0EE}" type="parTrans" cxnId="{FDDC3194-A9F2-E941-B0B8-76ED8255AF8A}">
      <dgm:prSet/>
      <dgm:spPr/>
      <dgm:t>
        <a:bodyPr/>
        <a:lstStyle/>
        <a:p>
          <a:endParaRPr lang="en-US"/>
        </a:p>
      </dgm:t>
    </dgm:pt>
    <dgm:pt modelId="{9B2508FB-2597-E24D-994E-D45B69D1F953}" type="sibTrans" cxnId="{FDDC3194-A9F2-E941-B0B8-76ED8255AF8A}">
      <dgm:prSet/>
      <dgm:spPr/>
      <dgm:t>
        <a:bodyPr/>
        <a:lstStyle/>
        <a:p>
          <a:endParaRPr lang="en-US"/>
        </a:p>
      </dgm:t>
    </dgm:pt>
    <dgm:pt modelId="{15F9F947-2CA9-C843-BFA7-B1A63D507E4A}">
      <dgm:prSet phldrT="[Text]"/>
      <dgm:spPr>
        <a:solidFill>
          <a:schemeClr val="bg1"/>
        </a:solidFill>
        <a:ln w="63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63D7C627-97CC-2A44-80F3-7EBDAD1C787D}" type="parTrans" cxnId="{57931976-8D05-FF45-BD28-8C3EB3F5365D}">
      <dgm:prSet/>
      <dgm:spPr/>
      <dgm:t>
        <a:bodyPr/>
        <a:lstStyle/>
        <a:p>
          <a:endParaRPr lang="en-US"/>
        </a:p>
      </dgm:t>
    </dgm:pt>
    <dgm:pt modelId="{2D0DF576-D6DA-7248-BBBF-C5064AC9CCB0}" type="sibTrans" cxnId="{57931976-8D05-FF45-BD28-8C3EB3F5365D}">
      <dgm:prSet/>
      <dgm:spPr/>
      <dgm:t>
        <a:bodyPr/>
        <a:lstStyle/>
        <a:p>
          <a:endParaRPr lang="en-US"/>
        </a:p>
      </dgm:t>
    </dgm:pt>
    <dgm:pt modelId="{492A1AA1-A9A1-4B48-91BF-C27A65843240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South</a:t>
          </a:r>
          <a:endParaRPr lang="en-US" dirty="0">
            <a:solidFill>
              <a:srgbClr val="000000"/>
            </a:solidFill>
          </a:endParaRPr>
        </a:p>
      </dgm:t>
    </dgm:pt>
    <dgm:pt modelId="{DB631CE2-B368-3D41-A4F9-2C12A18A42B6}" type="parTrans" cxnId="{26599792-07F0-F944-B7C1-43E6FFDAFFFF}">
      <dgm:prSet/>
      <dgm:spPr/>
      <dgm:t>
        <a:bodyPr/>
        <a:lstStyle/>
        <a:p>
          <a:endParaRPr lang="en-US"/>
        </a:p>
      </dgm:t>
    </dgm:pt>
    <dgm:pt modelId="{F18BE5A2-4CEA-794A-8E68-EE8026FED21A}" type="sibTrans" cxnId="{26599792-07F0-F944-B7C1-43E6FFDAFFFF}">
      <dgm:prSet/>
      <dgm:spPr/>
      <dgm:t>
        <a:bodyPr/>
        <a:lstStyle/>
        <a:p>
          <a:endParaRPr lang="en-US"/>
        </a:p>
      </dgm:t>
    </dgm:pt>
    <dgm:pt modelId="{E3602A82-5559-1344-928B-A5E50B576596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FFF24AC-C7F6-5649-9FC8-7C54652C61B7}" type="parTrans" cxnId="{1479A3EA-CC4B-504A-B621-F8E80A521613}">
      <dgm:prSet/>
      <dgm:spPr/>
      <dgm:t>
        <a:bodyPr/>
        <a:lstStyle/>
        <a:p>
          <a:endParaRPr lang="en-US"/>
        </a:p>
      </dgm:t>
    </dgm:pt>
    <dgm:pt modelId="{F8758432-57B3-2448-AD4C-38D583CC8E93}" type="sibTrans" cxnId="{1479A3EA-CC4B-504A-B621-F8E80A521613}">
      <dgm:prSet/>
      <dgm:spPr/>
      <dgm:t>
        <a:bodyPr/>
        <a:lstStyle/>
        <a:p>
          <a:endParaRPr lang="en-US"/>
        </a:p>
      </dgm:t>
    </dgm:pt>
    <dgm:pt modelId="{A081A014-B039-9A43-900F-262DF5BD1603}" type="pres">
      <dgm:prSet presAssocID="{5B65E5CD-1BCB-3C45-B190-750453891D3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A96782-A40E-9A46-8CFB-A23224E31EF1}" type="pres">
      <dgm:prSet presAssocID="{5B65E5CD-1BCB-3C45-B190-750453891D38}" presName="children" presStyleCnt="0"/>
      <dgm:spPr/>
    </dgm:pt>
    <dgm:pt modelId="{4385783C-4193-064E-98E2-65214BB649C5}" type="pres">
      <dgm:prSet presAssocID="{5B65E5CD-1BCB-3C45-B190-750453891D38}" presName="child1group" presStyleCnt="0"/>
      <dgm:spPr/>
    </dgm:pt>
    <dgm:pt modelId="{C37A92CB-E10F-BF44-B160-13C2FE1ADEDE}" type="pres">
      <dgm:prSet presAssocID="{5B65E5CD-1BCB-3C45-B190-750453891D38}" presName="child1" presStyleLbl="bgAcc1" presStyleIdx="0" presStyleCnt="4"/>
      <dgm:spPr/>
      <dgm:t>
        <a:bodyPr/>
        <a:lstStyle/>
        <a:p>
          <a:endParaRPr lang="en-US"/>
        </a:p>
      </dgm:t>
    </dgm:pt>
    <dgm:pt modelId="{5A4E66DD-3057-5E42-8047-ADA05609FA21}" type="pres">
      <dgm:prSet presAssocID="{5B65E5CD-1BCB-3C45-B190-750453891D3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05B24-AF39-C54E-A0B8-B0D9A4686B65}" type="pres">
      <dgm:prSet presAssocID="{5B65E5CD-1BCB-3C45-B190-750453891D38}" presName="child2group" presStyleCnt="0"/>
      <dgm:spPr/>
    </dgm:pt>
    <dgm:pt modelId="{3B20F9B8-E909-2F45-A77B-74AD8B2F9943}" type="pres">
      <dgm:prSet presAssocID="{5B65E5CD-1BCB-3C45-B190-750453891D38}" presName="child2" presStyleLbl="bgAcc1" presStyleIdx="1" presStyleCnt="4"/>
      <dgm:spPr/>
      <dgm:t>
        <a:bodyPr/>
        <a:lstStyle/>
        <a:p>
          <a:endParaRPr lang="en-US"/>
        </a:p>
      </dgm:t>
    </dgm:pt>
    <dgm:pt modelId="{A8F0F34D-A368-9143-98DE-2008E0D3517B}" type="pres">
      <dgm:prSet presAssocID="{5B65E5CD-1BCB-3C45-B190-750453891D3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16301-B57B-0D4D-8BCD-F24A503B914C}" type="pres">
      <dgm:prSet presAssocID="{5B65E5CD-1BCB-3C45-B190-750453891D38}" presName="child3group" presStyleCnt="0"/>
      <dgm:spPr/>
    </dgm:pt>
    <dgm:pt modelId="{8EBC381C-959E-2045-B5A8-EFEB70AF5F45}" type="pres">
      <dgm:prSet presAssocID="{5B65E5CD-1BCB-3C45-B190-750453891D38}" presName="child3" presStyleLbl="bgAcc1" presStyleIdx="2" presStyleCnt="4"/>
      <dgm:spPr/>
      <dgm:t>
        <a:bodyPr/>
        <a:lstStyle/>
        <a:p>
          <a:endParaRPr lang="en-US"/>
        </a:p>
      </dgm:t>
    </dgm:pt>
    <dgm:pt modelId="{376AB6C1-9A18-6E47-8294-7F41FB3DEF35}" type="pres">
      <dgm:prSet presAssocID="{5B65E5CD-1BCB-3C45-B190-750453891D3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93025-5518-084B-8FAD-683B2CD97286}" type="pres">
      <dgm:prSet presAssocID="{5B65E5CD-1BCB-3C45-B190-750453891D38}" presName="child4group" presStyleCnt="0"/>
      <dgm:spPr/>
    </dgm:pt>
    <dgm:pt modelId="{974B2196-E24D-6140-B7F6-5F32F4B3CF27}" type="pres">
      <dgm:prSet presAssocID="{5B65E5CD-1BCB-3C45-B190-750453891D38}" presName="child4" presStyleLbl="bgAcc1" presStyleIdx="3" presStyleCnt="4"/>
      <dgm:spPr/>
      <dgm:t>
        <a:bodyPr/>
        <a:lstStyle/>
        <a:p>
          <a:endParaRPr lang="en-US"/>
        </a:p>
      </dgm:t>
    </dgm:pt>
    <dgm:pt modelId="{72FAE162-2C07-8845-8E7E-EEF5A3616C34}" type="pres">
      <dgm:prSet presAssocID="{5B65E5CD-1BCB-3C45-B190-750453891D3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CF364-A1F2-AA41-A210-790CAF442B55}" type="pres">
      <dgm:prSet presAssocID="{5B65E5CD-1BCB-3C45-B190-750453891D38}" presName="childPlaceholder" presStyleCnt="0"/>
      <dgm:spPr/>
    </dgm:pt>
    <dgm:pt modelId="{2C885A99-A82F-0544-9E98-6E772EA3F349}" type="pres">
      <dgm:prSet presAssocID="{5B65E5CD-1BCB-3C45-B190-750453891D38}" presName="circle" presStyleCnt="0"/>
      <dgm:spPr/>
    </dgm:pt>
    <dgm:pt modelId="{CE08FDB5-E4B3-EF40-8195-06C6D4D2274A}" type="pres">
      <dgm:prSet presAssocID="{5B65E5CD-1BCB-3C45-B190-750453891D3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55162-D74E-DA43-8F02-7C61A4FC7C66}" type="pres">
      <dgm:prSet presAssocID="{5B65E5CD-1BCB-3C45-B190-750453891D3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94994-E84D-574B-A4C8-4BCB5015541F}" type="pres">
      <dgm:prSet presAssocID="{5B65E5CD-1BCB-3C45-B190-750453891D3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ED2E0-D972-4144-8595-C4378F9EA60A}" type="pres">
      <dgm:prSet presAssocID="{5B65E5CD-1BCB-3C45-B190-750453891D3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8A619-C8F5-CD42-8DEA-B2F12066F18D}" type="pres">
      <dgm:prSet presAssocID="{5B65E5CD-1BCB-3C45-B190-750453891D38}" presName="quadrantPlaceholder" presStyleCnt="0"/>
      <dgm:spPr/>
    </dgm:pt>
    <dgm:pt modelId="{F61AD99C-7E41-7F48-8E12-D6BA1554072F}" type="pres">
      <dgm:prSet presAssocID="{5B65E5CD-1BCB-3C45-B190-750453891D38}" presName="center1" presStyleLbl="fgShp" presStyleIdx="0" presStyleCnt="2" custFlipVert="1" custFlipHor="1" custScaleX="58437" custScaleY="82529" custLinFactX="200000" custLinFactY="-69040" custLinFactNeighborX="218451" custLinFactNeighborY="-100000"/>
      <dgm:spPr>
        <a:noFill/>
        <a:ln>
          <a:noFill/>
        </a:ln>
      </dgm:spPr>
    </dgm:pt>
    <dgm:pt modelId="{94826EFA-2480-D949-92BD-85142BDA1080}" type="pres">
      <dgm:prSet presAssocID="{5B65E5CD-1BCB-3C45-B190-750453891D38}" presName="center2" presStyleLbl="fgShp" presStyleIdx="1" presStyleCnt="2" custFlipVert="1" custFlipHor="1" custScaleX="43828" custScaleY="30805" custLinFactX="200000" custLinFactNeighborX="240366" custLinFactNeighborY="65174"/>
      <dgm:spPr>
        <a:noFill/>
        <a:ln>
          <a:noFill/>
        </a:ln>
      </dgm:spPr>
    </dgm:pt>
  </dgm:ptLst>
  <dgm:cxnLst>
    <dgm:cxn modelId="{E70B853E-BD69-D44C-8378-13F86C2A266F}" srcId="{B571D7EF-6621-0449-971C-67745CD5044C}" destId="{0FAA0275-69BD-2140-847E-E2C8C1BC776B}" srcOrd="0" destOrd="0" parTransId="{56BEF27A-1EDE-C949-9CF0-F7AD32B6FB75}" sibTransId="{BBA963CD-333A-9C45-843B-8DDB41C9378E}"/>
    <dgm:cxn modelId="{26599792-07F0-F944-B7C1-43E6FFDAFFFF}" srcId="{15F9F947-2CA9-C843-BFA7-B1A63D507E4A}" destId="{492A1AA1-A9A1-4B48-91BF-C27A65843240}" srcOrd="0" destOrd="0" parTransId="{DB631CE2-B368-3D41-A4F9-2C12A18A42B6}" sibTransId="{F18BE5A2-4CEA-794A-8E68-EE8026FED21A}"/>
    <dgm:cxn modelId="{FDDC3194-A9F2-E941-B0B8-76ED8255AF8A}" srcId="{528A1C3B-4945-7244-9C41-9F376D514FD2}" destId="{05BABBF1-5EF1-FB46-A3AD-B100CE4DF0C1}" srcOrd="0" destOrd="0" parTransId="{566D51E9-A1A8-B243-BC5A-81BCF0F3A0EE}" sibTransId="{9B2508FB-2597-E24D-994E-D45B69D1F953}"/>
    <dgm:cxn modelId="{5BA4131F-9CFD-5A40-BF1F-99515A12761B}" type="presOf" srcId="{492A1AA1-A9A1-4B48-91BF-C27A65843240}" destId="{72FAE162-2C07-8845-8E7E-EEF5A3616C34}" srcOrd="1" destOrd="0" presId="urn:microsoft.com/office/officeart/2005/8/layout/cycle4#2"/>
    <dgm:cxn modelId="{8DD69752-6216-E447-B8A8-6E8A500E9AF5}" type="presOf" srcId="{216D5AA9-569C-A646-8130-DC90733DCEE6}" destId="{5A4E66DD-3057-5E42-8047-ADA05609FA21}" srcOrd="1" destOrd="0" presId="urn:microsoft.com/office/officeart/2005/8/layout/cycle4#2"/>
    <dgm:cxn modelId="{DA565438-11F8-F946-8152-8124BCE02E32}" srcId="{F82799AC-0BCE-C143-A896-8065876EA5F4}" destId="{216D5AA9-569C-A646-8130-DC90733DCEE6}" srcOrd="0" destOrd="0" parTransId="{EAD7DD35-42B0-F14E-87E0-CFA274B50166}" sibTransId="{22263552-E452-EF40-AE41-3A9E96F2345F}"/>
    <dgm:cxn modelId="{72D80AA4-F8A4-F24F-8215-BBEA51C8D6E8}" type="presOf" srcId="{15F9F947-2CA9-C843-BFA7-B1A63D507E4A}" destId="{50EED2E0-D972-4144-8595-C4378F9EA60A}" srcOrd="0" destOrd="0" presId="urn:microsoft.com/office/officeart/2005/8/layout/cycle4#2"/>
    <dgm:cxn modelId="{7532A011-AF5A-1E44-BBAA-99F67201080B}" type="presOf" srcId="{528A1C3B-4945-7244-9C41-9F376D514FD2}" destId="{68594994-E84D-574B-A4C8-4BCB5015541F}" srcOrd="0" destOrd="0" presId="urn:microsoft.com/office/officeart/2005/8/layout/cycle4#2"/>
    <dgm:cxn modelId="{1C9EFDD2-3D45-9447-A7C3-B7BCAB26C79B}" srcId="{5B65E5CD-1BCB-3C45-B190-750453891D38}" destId="{F82799AC-0BCE-C143-A896-8065876EA5F4}" srcOrd="0" destOrd="0" parTransId="{AD79A101-6B61-4B47-9F38-F76F25AA93D0}" sibTransId="{10BFF8D6-E50C-7B40-BC1F-0725442A273D}"/>
    <dgm:cxn modelId="{1479A3EA-CC4B-504A-B621-F8E80A521613}" srcId="{F82799AC-0BCE-C143-A896-8065876EA5F4}" destId="{E3602A82-5559-1344-928B-A5E50B576596}" srcOrd="1" destOrd="0" parTransId="{3FFF24AC-C7F6-5649-9FC8-7C54652C61B7}" sibTransId="{F8758432-57B3-2448-AD4C-38D583CC8E93}"/>
    <dgm:cxn modelId="{61D735C9-BC99-E04C-B8DA-3D951F0B44E5}" type="presOf" srcId="{E3602A82-5559-1344-928B-A5E50B576596}" destId="{5A4E66DD-3057-5E42-8047-ADA05609FA21}" srcOrd="1" destOrd="1" presId="urn:microsoft.com/office/officeart/2005/8/layout/cycle4#2"/>
    <dgm:cxn modelId="{FF79FB26-9BBA-6A41-A686-9EF8F59A6E5F}" type="presOf" srcId="{0FAA0275-69BD-2140-847E-E2C8C1BC776B}" destId="{A8F0F34D-A368-9143-98DE-2008E0D3517B}" srcOrd="1" destOrd="0" presId="urn:microsoft.com/office/officeart/2005/8/layout/cycle4#2"/>
    <dgm:cxn modelId="{417417C8-B32F-BA47-BE95-9F3C73865FD5}" type="presOf" srcId="{216D5AA9-569C-A646-8130-DC90733DCEE6}" destId="{C37A92CB-E10F-BF44-B160-13C2FE1ADEDE}" srcOrd="0" destOrd="0" presId="urn:microsoft.com/office/officeart/2005/8/layout/cycle4#2"/>
    <dgm:cxn modelId="{273EDBC9-2A08-C54D-AC27-483436C3F02A}" type="presOf" srcId="{E3602A82-5559-1344-928B-A5E50B576596}" destId="{C37A92CB-E10F-BF44-B160-13C2FE1ADEDE}" srcOrd="0" destOrd="1" presId="urn:microsoft.com/office/officeart/2005/8/layout/cycle4#2"/>
    <dgm:cxn modelId="{21941F88-8370-BD42-BBC1-66FBB7460792}" type="presOf" srcId="{0FAA0275-69BD-2140-847E-E2C8C1BC776B}" destId="{3B20F9B8-E909-2F45-A77B-74AD8B2F9943}" srcOrd="0" destOrd="0" presId="urn:microsoft.com/office/officeart/2005/8/layout/cycle4#2"/>
    <dgm:cxn modelId="{36AD15D0-E8C1-F444-9603-2047B0057410}" type="presOf" srcId="{05BABBF1-5EF1-FB46-A3AD-B100CE4DF0C1}" destId="{376AB6C1-9A18-6E47-8294-7F41FB3DEF35}" srcOrd="1" destOrd="0" presId="urn:microsoft.com/office/officeart/2005/8/layout/cycle4#2"/>
    <dgm:cxn modelId="{F3CA6482-F964-D04E-8A20-866048531047}" type="presOf" srcId="{492A1AA1-A9A1-4B48-91BF-C27A65843240}" destId="{974B2196-E24D-6140-B7F6-5F32F4B3CF27}" srcOrd="0" destOrd="0" presId="urn:microsoft.com/office/officeart/2005/8/layout/cycle4#2"/>
    <dgm:cxn modelId="{941DCBD5-0DB7-1F4B-AEE3-23C566C9F5EF}" type="presOf" srcId="{F82799AC-0BCE-C143-A896-8065876EA5F4}" destId="{CE08FDB5-E4B3-EF40-8195-06C6D4D2274A}" srcOrd="0" destOrd="0" presId="urn:microsoft.com/office/officeart/2005/8/layout/cycle4#2"/>
    <dgm:cxn modelId="{57931976-8D05-FF45-BD28-8C3EB3F5365D}" srcId="{5B65E5CD-1BCB-3C45-B190-750453891D38}" destId="{15F9F947-2CA9-C843-BFA7-B1A63D507E4A}" srcOrd="3" destOrd="0" parTransId="{63D7C627-97CC-2A44-80F3-7EBDAD1C787D}" sibTransId="{2D0DF576-D6DA-7248-BBBF-C5064AC9CCB0}"/>
    <dgm:cxn modelId="{CB3A8BB9-5EFF-7D49-AC35-A1203A4603EE}" type="presOf" srcId="{B571D7EF-6621-0449-971C-67745CD5044C}" destId="{02655162-D74E-DA43-8F02-7C61A4FC7C66}" srcOrd="0" destOrd="0" presId="urn:microsoft.com/office/officeart/2005/8/layout/cycle4#2"/>
    <dgm:cxn modelId="{3BACEB40-C20E-1342-B43F-968D1F8DEA36}" type="presOf" srcId="{05BABBF1-5EF1-FB46-A3AD-B100CE4DF0C1}" destId="{8EBC381C-959E-2045-B5A8-EFEB70AF5F45}" srcOrd="0" destOrd="0" presId="urn:microsoft.com/office/officeart/2005/8/layout/cycle4#2"/>
    <dgm:cxn modelId="{97703692-4698-A649-A7A2-28C499D5BE54}" type="presOf" srcId="{5B65E5CD-1BCB-3C45-B190-750453891D38}" destId="{A081A014-B039-9A43-900F-262DF5BD1603}" srcOrd="0" destOrd="0" presId="urn:microsoft.com/office/officeart/2005/8/layout/cycle4#2"/>
    <dgm:cxn modelId="{F247BE83-6670-4A48-9300-5DA083758FA1}" srcId="{5B65E5CD-1BCB-3C45-B190-750453891D38}" destId="{B571D7EF-6621-0449-971C-67745CD5044C}" srcOrd="1" destOrd="0" parTransId="{1302EFD7-41EC-7B48-852D-ED16674747F1}" sibTransId="{B3C04891-6BCD-B247-BDC0-E7DAF2FDC02B}"/>
    <dgm:cxn modelId="{E06260DA-6E11-EC4A-ADE7-5C8969190733}" srcId="{5B65E5CD-1BCB-3C45-B190-750453891D38}" destId="{528A1C3B-4945-7244-9C41-9F376D514FD2}" srcOrd="2" destOrd="0" parTransId="{FD265F5A-D42F-A447-9670-B4E66D725EE7}" sibTransId="{E9FA575B-DEB6-7A42-B460-26FC6029F3DF}"/>
    <dgm:cxn modelId="{A7F6B8AB-CEE4-5845-B275-D2C1763FF222}" type="presParOf" srcId="{A081A014-B039-9A43-900F-262DF5BD1603}" destId="{9AA96782-A40E-9A46-8CFB-A23224E31EF1}" srcOrd="0" destOrd="0" presId="urn:microsoft.com/office/officeart/2005/8/layout/cycle4#2"/>
    <dgm:cxn modelId="{B2F9D1AB-84D0-C44A-918F-93D1DFBE010E}" type="presParOf" srcId="{9AA96782-A40E-9A46-8CFB-A23224E31EF1}" destId="{4385783C-4193-064E-98E2-65214BB649C5}" srcOrd="0" destOrd="0" presId="urn:microsoft.com/office/officeart/2005/8/layout/cycle4#2"/>
    <dgm:cxn modelId="{401F190D-EE8A-934C-B01B-C96A75A3AFE9}" type="presParOf" srcId="{4385783C-4193-064E-98E2-65214BB649C5}" destId="{C37A92CB-E10F-BF44-B160-13C2FE1ADEDE}" srcOrd="0" destOrd="0" presId="urn:microsoft.com/office/officeart/2005/8/layout/cycle4#2"/>
    <dgm:cxn modelId="{A9855ED4-AA07-0043-B03A-FC7616275E3F}" type="presParOf" srcId="{4385783C-4193-064E-98E2-65214BB649C5}" destId="{5A4E66DD-3057-5E42-8047-ADA05609FA21}" srcOrd="1" destOrd="0" presId="urn:microsoft.com/office/officeart/2005/8/layout/cycle4#2"/>
    <dgm:cxn modelId="{6C5DD930-3347-3F4F-B401-D5CBA29C5AFE}" type="presParOf" srcId="{9AA96782-A40E-9A46-8CFB-A23224E31EF1}" destId="{43005B24-AF39-C54E-A0B8-B0D9A4686B65}" srcOrd="1" destOrd="0" presId="urn:microsoft.com/office/officeart/2005/8/layout/cycle4#2"/>
    <dgm:cxn modelId="{CFDF1AAF-425A-0C4F-8421-CDF38DE3C6F9}" type="presParOf" srcId="{43005B24-AF39-C54E-A0B8-B0D9A4686B65}" destId="{3B20F9B8-E909-2F45-A77B-74AD8B2F9943}" srcOrd="0" destOrd="0" presId="urn:microsoft.com/office/officeart/2005/8/layout/cycle4#2"/>
    <dgm:cxn modelId="{1ADFA6FE-1334-204D-A467-42BECF643419}" type="presParOf" srcId="{43005B24-AF39-C54E-A0B8-B0D9A4686B65}" destId="{A8F0F34D-A368-9143-98DE-2008E0D3517B}" srcOrd="1" destOrd="0" presId="urn:microsoft.com/office/officeart/2005/8/layout/cycle4#2"/>
    <dgm:cxn modelId="{0301608C-734B-474C-A9C6-8EAF23BD66BA}" type="presParOf" srcId="{9AA96782-A40E-9A46-8CFB-A23224E31EF1}" destId="{E3C16301-B57B-0D4D-8BCD-F24A503B914C}" srcOrd="2" destOrd="0" presId="urn:microsoft.com/office/officeart/2005/8/layout/cycle4#2"/>
    <dgm:cxn modelId="{3433D3C4-BE0E-6D4F-B940-7E37777CAA14}" type="presParOf" srcId="{E3C16301-B57B-0D4D-8BCD-F24A503B914C}" destId="{8EBC381C-959E-2045-B5A8-EFEB70AF5F45}" srcOrd="0" destOrd="0" presId="urn:microsoft.com/office/officeart/2005/8/layout/cycle4#2"/>
    <dgm:cxn modelId="{15BA7F73-4D4A-D042-9107-3D1D1BA65780}" type="presParOf" srcId="{E3C16301-B57B-0D4D-8BCD-F24A503B914C}" destId="{376AB6C1-9A18-6E47-8294-7F41FB3DEF35}" srcOrd="1" destOrd="0" presId="urn:microsoft.com/office/officeart/2005/8/layout/cycle4#2"/>
    <dgm:cxn modelId="{878031FB-6C96-ED47-8061-923ADAD7F5FB}" type="presParOf" srcId="{9AA96782-A40E-9A46-8CFB-A23224E31EF1}" destId="{7C893025-5518-084B-8FAD-683B2CD97286}" srcOrd="3" destOrd="0" presId="urn:microsoft.com/office/officeart/2005/8/layout/cycle4#2"/>
    <dgm:cxn modelId="{0D1F9EBB-FE99-C44E-96E6-91A77587EEE8}" type="presParOf" srcId="{7C893025-5518-084B-8FAD-683B2CD97286}" destId="{974B2196-E24D-6140-B7F6-5F32F4B3CF27}" srcOrd="0" destOrd="0" presId="urn:microsoft.com/office/officeart/2005/8/layout/cycle4#2"/>
    <dgm:cxn modelId="{66840BE7-B9E5-2341-822C-447C59927221}" type="presParOf" srcId="{7C893025-5518-084B-8FAD-683B2CD97286}" destId="{72FAE162-2C07-8845-8E7E-EEF5A3616C34}" srcOrd="1" destOrd="0" presId="urn:microsoft.com/office/officeart/2005/8/layout/cycle4#2"/>
    <dgm:cxn modelId="{BC0BD7C3-6B6E-DC44-A351-6C0C02DC3082}" type="presParOf" srcId="{9AA96782-A40E-9A46-8CFB-A23224E31EF1}" destId="{FE3CF364-A1F2-AA41-A210-790CAF442B55}" srcOrd="4" destOrd="0" presId="urn:microsoft.com/office/officeart/2005/8/layout/cycle4#2"/>
    <dgm:cxn modelId="{370A4557-1EDF-D848-BACA-ABECB1009D06}" type="presParOf" srcId="{A081A014-B039-9A43-900F-262DF5BD1603}" destId="{2C885A99-A82F-0544-9E98-6E772EA3F349}" srcOrd="1" destOrd="0" presId="urn:microsoft.com/office/officeart/2005/8/layout/cycle4#2"/>
    <dgm:cxn modelId="{CB622772-8EE7-0346-922D-DB2D6D02C04D}" type="presParOf" srcId="{2C885A99-A82F-0544-9E98-6E772EA3F349}" destId="{CE08FDB5-E4B3-EF40-8195-06C6D4D2274A}" srcOrd="0" destOrd="0" presId="urn:microsoft.com/office/officeart/2005/8/layout/cycle4#2"/>
    <dgm:cxn modelId="{AF1FC768-BBB1-F345-A269-5679466384EF}" type="presParOf" srcId="{2C885A99-A82F-0544-9E98-6E772EA3F349}" destId="{02655162-D74E-DA43-8F02-7C61A4FC7C66}" srcOrd="1" destOrd="0" presId="urn:microsoft.com/office/officeart/2005/8/layout/cycle4#2"/>
    <dgm:cxn modelId="{86854DFD-9358-204E-8CDF-D9B3D633BE3A}" type="presParOf" srcId="{2C885A99-A82F-0544-9E98-6E772EA3F349}" destId="{68594994-E84D-574B-A4C8-4BCB5015541F}" srcOrd="2" destOrd="0" presId="urn:microsoft.com/office/officeart/2005/8/layout/cycle4#2"/>
    <dgm:cxn modelId="{1BC06187-01DA-1C4C-877C-68A70251090F}" type="presParOf" srcId="{2C885A99-A82F-0544-9E98-6E772EA3F349}" destId="{50EED2E0-D972-4144-8595-C4378F9EA60A}" srcOrd="3" destOrd="0" presId="urn:microsoft.com/office/officeart/2005/8/layout/cycle4#2"/>
    <dgm:cxn modelId="{169D3F94-65AC-9142-984B-F0FCC22FB423}" type="presParOf" srcId="{2C885A99-A82F-0544-9E98-6E772EA3F349}" destId="{7328A619-C8F5-CD42-8DEA-B2F12066F18D}" srcOrd="4" destOrd="0" presId="urn:microsoft.com/office/officeart/2005/8/layout/cycle4#2"/>
    <dgm:cxn modelId="{43185512-B331-184B-A23F-FF99846B9404}" type="presParOf" srcId="{A081A014-B039-9A43-900F-262DF5BD1603}" destId="{F61AD99C-7E41-7F48-8E12-D6BA1554072F}" srcOrd="2" destOrd="0" presId="urn:microsoft.com/office/officeart/2005/8/layout/cycle4#2"/>
    <dgm:cxn modelId="{6FC3745D-E442-B043-B472-14EA54C20123}" type="presParOf" srcId="{A081A014-B039-9A43-900F-262DF5BD1603}" destId="{94826EFA-2480-D949-92BD-85142BDA1080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B016F-A7AC-4841-B431-A8BED9B3D50B}">
      <dsp:nvSpPr>
        <dsp:cNvPr id="0" name=""/>
        <dsp:cNvSpPr/>
      </dsp:nvSpPr>
      <dsp:spPr>
        <a:xfrm>
          <a:off x="4913553" y="82220"/>
          <a:ext cx="18060924" cy="20730328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Copperplate Gothic Bold" pitchFamily="34" charset="0"/>
            </a:rPr>
            <a:t>Traditional Knowledge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+mn-lt"/>
            </a:rPr>
            <a:t>Relating Native perspectives to contemporary science, we are striving to achieve better solutions to environmental issues.</a:t>
          </a:r>
          <a:endParaRPr lang="en-US" sz="4800" kern="1200" dirty="0">
            <a:latin typeface="Copperplate Gothic Bold" pitchFamily="34" charset="0"/>
          </a:endParaRPr>
        </a:p>
      </dsp:txBody>
      <dsp:txXfrm>
        <a:off x="14500894" y="4378827"/>
        <a:ext cx="6665341" cy="5676161"/>
      </dsp:txXfrm>
    </dsp:sp>
    <dsp:sp modelId="{EC2718F1-60D7-4F5A-A0D7-D21D822C0B30}">
      <dsp:nvSpPr>
        <dsp:cNvPr id="0" name=""/>
        <dsp:cNvSpPr/>
      </dsp:nvSpPr>
      <dsp:spPr>
        <a:xfrm>
          <a:off x="4913553" y="688551"/>
          <a:ext cx="18060924" cy="20730328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Copperplate Gothic Bold" pitchFamily="34" charset="0"/>
            </a:rPr>
            <a:t>Health &amp; Protection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i="0" kern="1200" dirty="0" smtClean="0"/>
            <a:t>Awareness of problems that are directly related to protection and health of our people and culture. </a:t>
          </a:r>
          <a:endParaRPr lang="en-US" sz="4800" kern="1200" dirty="0">
            <a:latin typeface="Copperplate Gothic Bold" pitchFamily="34" charset="0"/>
          </a:endParaRPr>
        </a:p>
      </dsp:txBody>
      <dsp:txXfrm>
        <a:off x="14500894" y="11446111"/>
        <a:ext cx="6665341" cy="5676161"/>
      </dsp:txXfrm>
    </dsp:sp>
    <dsp:sp modelId="{3641BEE2-CDAC-4817-8526-008F07B0EEFD}">
      <dsp:nvSpPr>
        <dsp:cNvPr id="0" name=""/>
        <dsp:cNvSpPr/>
      </dsp:nvSpPr>
      <dsp:spPr>
        <a:xfrm>
          <a:off x="4307222" y="2023253"/>
          <a:ext cx="18060924" cy="18060924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Copperplate Gothic Bold" pitchFamily="34" charset="0"/>
            </a:rPr>
            <a:t>Legacies</a:t>
          </a:r>
        </a:p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Renew our legacies by passing on our knowledge and expertise within our families and to our tribal communities.  </a:t>
          </a:r>
          <a:endParaRPr lang="en-US" sz="4800" kern="1200" dirty="0" smtClean="0">
            <a:latin typeface="Copperplate Gothic Bold" pitchFamily="34" charset="0"/>
          </a:endParaRPr>
        </a:p>
      </dsp:txBody>
      <dsp:txXfrm>
        <a:off x="6115465" y="11395582"/>
        <a:ext cx="6665341" cy="4945253"/>
      </dsp:txXfrm>
    </dsp:sp>
    <dsp:sp modelId="{52622D26-C71D-1A48-B6C8-56CDEBB9A2DC}">
      <dsp:nvSpPr>
        <dsp:cNvPr id="0" name=""/>
        <dsp:cNvSpPr/>
      </dsp:nvSpPr>
      <dsp:spPr>
        <a:xfrm>
          <a:off x="4307222" y="82220"/>
          <a:ext cx="18060924" cy="20730328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Copperplate Gothic Bold" pitchFamily="34" charset="0"/>
            </a:rPr>
            <a:t>S.T.E.M.</a:t>
          </a:r>
        </a:p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i="0" kern="1200" dirty="0" smtClean="0">
              <a:latin typeface="+mn-lt"/>
            </a:rPr>
            <a:t>Learn how to address problems important to Native communities through science, technology, engineering and mathematics. </a:t>
          </a:r>
          <a:r>
            <a:rPr lang="en-US" sz="4800" kern="1200" dirty="0" smtClean="0"/>
            <a:t>                                     </a:t>
          </a:r>
          <a:endParaRPr lang="en-US" sz="4800" kern="1200" dirty="0">
            <a:latin typeface="Copperplate Gothic Bold" pitchFamily="34" charset="0"/>
          </a:endParaRPr>
        </a:p>
      </dsp:txBody>
      <dsp:txXfrm>
        <a:off x="6115465" y="4378827"/>
        <a:ext cx="6665341" cy="5676161"/>
      </dsp:txXfrm>
    </dsp:sp>
    <dsp:sp modelId="{FEB106EE-79EC-C940-AAB7-1C7FAF694D08}">
      <dsp:nvSpPr>
        <dsp:cNvPr id="0" name=""/>
        <dsp:cNvSpPr/>
      </dsp:nvSpPr>
      <dsp:spPr>
        <a:xfrm>
          <a:off x="3795496" y="295811"/>
          <a:ext cx="20297038" cy="2029703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235FB-FF8D-40D4-8D54-A7698114110E}">
      <dsp:nvSpPr>
        <dsp:cNvPr id="0" name=""/>
        <dsp:cNvSpPr/>
      </dsp:nvSpPr>
      <dsp:spPr>
        <a:xfrm>
          <a:off x="3817417" y="847137"/>
          <a:ext cx="20297038" cy="2029703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C0152-B30B-E840-A489-569763C66699}">
      <dsp:nvSpPr>
        <dsp:cNvPr id="0" name=""/>
        <dsp:cNvSpPr/>
      </dsp:nvSpPr>
      <dsp:spPr>
        <a:xfrm>
          <a:off x="3189165" y="905196"/>
          <a:ext cx="20297038" cy="2029703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543DC-8797-5F4F-A716-BEE36901EC09}">
      <dsp:nvSpPr>
        <dsp:cNvPr id="0" name=""/>
        <dsp:cNvSpPr/>
      </dsp:nvSpPr>
      <dsp:spPr>
        <a:xfrm>
          <a:off x="3189165" y="295811"/>
          <a:ext cx="20297038" cy="2029703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B016F-A7AC-4841-B431-A8BED9B3D50B}">
      <dsp:nvSpPr>
        <dsp:cNvPr id="0" name=""/>
        <dsp:cNvSpPr/>
      </dsp:nvSpPr>
      <dsp:spPr>
        <a:xfrm>
          <a:off x="4913553" y="82220"/>
          <a:ext cx="18060924" cy="20730328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Copperplate Gothic Bold" pitchFamily="34" charset="0"/>
            </a:rPr>
            <a:t>Traditional Knowledge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+mn-lt"/>
            </a:rPr>
            <a:t>Relating Native perspectives to contemporary science, we are striving to achieve better solutions to environmental issues.</a:t>
          </a:r>
          <a:endParaRPr lang="en-US" sz="4800" kern="1200" dirty="0">
            <a:latin typeface="Copperplate Gothic Bold" pitchFamily="34" charset="0"/>
          </a:endParaRPr>
        </a:p>
      </dsp:txBody>
      <dsp:txXfrm>
        <a:off x="14500894" y="4378827"/>
        <a:ext cx="6665341" cy="5676161"/>
      </dsp:txXfrm>
    </dsp:sp>
    <dsp:sp modelId="{EC2718F1-60D7-4F5A-A0D7-D21D822C0B30}">
      <dsp:nvSpPr>
        <dsp:cNvPr id="0" name=""/>
        <dsp:cNvSpPr/>
      </dsp:nvSpPr>
      <dsp:spPr>
        <a:xfrm>
          <a:off x="4913553" y="688551"/>
          <a:ext cx="18060924" cy="20730328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Copperplate Gothic Bold" pitchFamily="34" charset="0"/>
            </a:rPr>
            <a:t>Health &amp; Protection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i="0" kern="1200" dirty="0" smtClean="0"/>
            <a:t>Awareness of problems that are directly related to protection and health of our people and culture. </a:t>
          </a:r>
          <a:endParaRPr lang="en-US" sz="4800" kern="1200" dirty="0">
            <a:latin typeface="Copperplate Gothic Bold" pitchFamily="34" charset="0"/>
          </a:endParaRPr>
        </a:p>
      </dsp:txBody>
      <dsp:txXfrm>
        <a:off x="14500894" y="11446111"/>
        <a:ext cx="6665341" cy="5676161"/>
      </dsp:txXfrm>
    </dsp:sp>
    <dsp:sp modelId="{3641BEE2-CDAC-4817-8526-008F07B0EEFD}">
      <dsp:nvSpPr>
        <dsp:cNvPr id="0" name=""/>
        <dsp:cNvSpPr/>
      </dsp:nvSpPr>
      <dsp:spPr>
        <a:xfrm>
          <a:off x="4307222" y="2023253"/>
          <a:ext cx="18060924" cy="18060924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Copperplate Gothic Bold" pitchFamily="34" charset="0"/>
            </a:rPr>
            <a:t>Legacies</a:t>
          </a:r>
        </a:p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Renew our legacies by passing on our knowledge and expertise within our families and to our tribal communities.  </a:t>
          </a:r>
          <a:endParaRPr lang="en-US" sz="4800" kern="1200" dirty="0" smtClean="0">
            <a:latin typeface="Copperplate Gothic Bold" pitchFamily="34" charset="0"/>
          </a:endParaRPr>
        </a:p>
      </dsp:txBody>
      <dsp:txXfrm>
        <a:off x="6115465" y="11395582"/>
        <a:ext cx="6665341" cy="4945253"/>
      </dsp:txXfrm>
    </dsp:sp>
    <dsp:sp modelId="{52622D26-C71D-1A48-B6C8-56CDEBB9A2DC}">
      <dsp:nvSpPr>
        <dsp:cNvPr id="0" name=""/>
        <dsp:cNvSpPr/>
      </dsp:nvSpPr>
      <dsp:spPr>
        <a:xfrm>
          <a:off x="4307222" y="82220"/>
          <a:ext cx="18060924" cy="20730328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Copperplate Gothic Bold" pitchFamily="34" charset="0"/>
            </a:rPr>
            <a:t>S.T.E.M.</a:t>
          </a:r>
        </a:p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i="0" kern="1200" dirty="0" smtClean="0">
              <a:latin typeface="+mn-lt"/>
            </a:rPr>
            <a:t>Learn how to address problems important to Native communities through science, technology, engineering and mathematics. </a:t>
          </a:r>
          <a:r>
            <a:rPr lang="en-US" sz="4800" kern="1200" dirty="0" smtClean="0"/>
            <a:t>                                     </a:t>
          </a:r>
          <a:endParaRPr lang="en-US" sz="4800" kern="1200" dirty="0">
            <a:latin typeface="Copperplate Gothic Bold" pitchFamily="34" charset="0"/>
          </a:endParaRPr>
        </a:p>
      </dsp:txBody>
      <dsp:txXfrm>
        <a:off x="6115465" y="4378827"/>
        <a:ext cx="6665341" cy="5676161"/>
      </dsp:txXfrm>
    </dsp:sp>
    <dsp:sp modelId="{FEB106EE-79EC-C940-AAB7-1C7FAF694D08}">
      <dsp:nvSpPr>
        <dsp:cNvPr id="0" name=""/>
        <dsp:cNvSpPr/>
      </dsp:nvSpPr>
      <dsp:spPr>
        <a:xfrm>
          <a:off x="3795496" y="295811"/>
          <a:ext cx="20297038" cy="2029703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235FB-FF8D-40D4-8D54-A7698114110E}">
      <dsp:nvSpPr>
        <dsp:cNvPr id="0" name=""/>
        <dsp:cNvSpPr/>
      </dsp:nvSpPr>
      <dsp:spPr>
        <a:xfrm>
          <a:off x="3817417" y="847137"/>
          <a:ext cx="20297038" cy="2029703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C0152-B30B-E840-A489-569763C66699}">
      <dsp:nvSpPr>
        <dsp:cNvPr id="0" name=""/>
        <dsp:cNvSpPr/>
      </dsp:nvSpPr>
      <dsp:spPr>
        <a:xfrm>
          <a:off x="3189165" y="905196"/>
          <a:ext cx="20297038" cy="2029703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543DC-8797-5F4F-A716-BEE36901EC09}">
      <dsp:nvSpPr>
        <dsp:cNvPr id="0" name=""/>
        <dsp:cNvSpPr/>
      </dsp:nvSpPr>
      <dsp:spPr>
        <a:xfrm>
          <a:off x="3189165" y="295811"/>
          <a:ext cx="20297038" cy="2029703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C381C-959E-2045-B5A8-EFEB70AF5F45}">
      <dsp:nvSpPr>
        <dsp:cNvPr id="0" name=""/>
        <dsp:cNvSpPr/>
      </dsp:nvSpPr>
      <dsp:spPr>
        <a:xfrm>
          <a:off x="5548884" y="4258212"/>
          <a:ext cx="3093466" cy="2003864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 smtClean="0">
              <a:solidFill>
                <a:srgbClr val="000000"/>
              </a:solidFill>
            </a:rPr>
            <a:t>East</a:t>
          </a:r>
          <a:endParaRPr lang="en-US" sz="3500" kern="1200" dirty="0">
            <a:solidFill>
              <a:srgbClr val="000000"/>
            </a:solidFill>
          </a:endParaRPr>
        </a:p>
      </dsp:txBody>
      <dsp:txXfrm>
        <a:off x="6520941" y="4803196"/>
        <a:ext cx="2077390" cy="1414862"/>
      </dsp:txXfrm>
    </dsp:sp>
    <dsp:sp modelId="{974B2196-E24D-6140-B7F6-5F32F4B3CF27}">
      <dsp:nvSpPr>
        <dsp:cNvPr id="0" name=""/>
        <dsp:cNvSpPr/>
      </dsp:nvSpPr>
      <dsp:spPr>
        <a:xfrm>
          <a:off x="501649" y="4258212"/>
          <a:ext cx="3093466" cy="2003864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 smtClean="0">
              <a:solidFill>
                <a:srgbClr val="000000"/>
              </a:solidFill>
            </a:rPr>
            <a:t>South</a:t>
          </a:r>
          <a:endParaRPr lang="en-US" sz="3500" kern="1200" dirty="0">
            <a:solidFill>
              <a:srgbClr val="000000"/>
            </a:solidFill>
          </a:endParaRPr>
        </a:p>
      </dsp:txBody>
      <dsp:txXfrm>
        <a:off x="545667" y="4803196"/>
        <a:ext cx="2077390" cy="1414862"/>
      </dsp:txXfrm>
    </dsp:sp>
    <dsp:sp modelId="{3B20F9B8-E909-2F45-A77B-74AD8B2F9943}">
      <dsp:nvSpPr>
        <dsp:cNvPr id="0" name=""/>
        <dsp:cNvSpPr/>
      </dsp:nvSpPr>
      <dsp:spPr>
        <a:xfrm>
          <a:off x="5548884" y="0"/>
          <a:ext cx="3093466" cy="2003864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 smtClean="0">
              <a:solidFill>
                <a:srgbClr val="000000"/>
              </a:solidFill>
            </a:rPr>
            <a:t>North</a:t>
          </a:r>
          <a:endParaRPr lang="en-US" sz="3500" kern="1200" dirty="0">
            <a:solidFill>
              <a:srgbClr val="000000"/>
            </a:solidFill>
          </a:endParaRPr>
        </a:p>
      </dsp:txBody>
      <dsp:txXfrm>
        <a:off x="6520941" y="44018"/>
        <a:ext cx="2077390" cy="1414862"/>
      </dsp:txXfrm>
    </dsp:sp>
    <dsp:sp modelId="{C37A92CB-E10F-BF44-B160-13C2FE1ADEDE}">
      <dsp:nvSpPr>
        <dsp:cNvPr id="0" name=""/>
        <dsp:cNvSpPr/>
      </dsp:nvSpPr>
      <dsp:spPr>
        <a:xfrm>
          <a:off x="501649" y="0"/>
          <a:ext cx="3093466" cy="2003864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 smtClean="0">
              <a:solidFill>
                <a:schemeClr val="tx1"/>
              </a:solidFill>
            </a:rPr>
            <a:t>West</a:t>
          </a:r>
          <a:endParaRPr lang="en-US" sz="3500" kern="1200" dirty="0">
            <a:solidFill>
              <a:schemeClr val="tx1"/>
            </a:solidFill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500" kern="1200" dirty="0"/>
        </a:p>
      </dsp:txBody>
      <dsp:txXfrm>
        <a:off x="545667" y="44018"/>
        <a:ext cx="2077390" cy="1414862"/>
      </dsp:txXfrm>
    </dsp:sp>
    <dsp:sp modelId="{CE08FDB5-E4B3-EF40-8195-06C6D4D2274A}">
      <dsp:nvSpPr>
        <dsp:cNvPr id="0" name=""/>
        <dsp:cNvSpPr/>
      </dsp:nvSpPr>
      <dsp:spPr>
        <a:xfrm>
          <a:off x="1797899" y="356938"/>
          <a:ext cx="2711479" cy="2711479"/>
        </a:xfrm>
        <a:prstGeom prst="pieWedg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92073" y="1151112"/>
        <a:ext cx="1917305" cy="1917305"/>
      </dsp:txXfrm>
    </dsp:sp>
    <dsp:sp modelId="{02655162-D74E-DA43-8F02-7C61A4FC7C66}">
      <dsp:nvSpPr>
        <dsp:cNvPr id="0" name=""/>
        <dsp:cNvSpPr/>
      </dsp:nvSpPr>
      <dsp:spPr>
        <a:xfrm rot="5400000">
          <a:off x="4634620" y="356938"/>
          <a:ext cx="2711479" cy="2711479"/>
        </a:xfrm>
        <a:prstGeom prst="pieWedg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-5400000">
        <a:off x="4634620" y="1151112"/>
        <a:ext cx="1917305" cy="1917305"/>
      </dsp:txXfrm>
    </dsp:sp>
    <dsp:sp modelId="{68594994-E84D-574B-A4C8-4BCB5015541F}">
      <dsp:nvSpPr>
        <dsp:cNvPr id="0" name=""/>
        <dsp:cNvSpPr/>
      </dsp:nvSpPr>
      <dsp:spPr>
        <a:xfrm rot="10800000">
          <a:off x="4634620" y="3193659"/>
          <a:ext cx="2711479" cy="2711479"/>
        </a:xfrm>
        <a:prstGeom prst="pieWedg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10800000">
        <a:off x="4634620" y="3193659"/>
        <a:ext cx="1917305" cy="1917305"/>
      </dsp:txXfrm>
    </dsp:sp>
    <dsp:sp modelId="{50EED2E0-D972-4144-8595-C4378F9EA60A}">
      <dsp:nvSpPr>
        <dsp:cNvPr id="0" name=""/>
        <dsp:cNvSpPr/>
      </dsp:nvSpPr>
      <dsp:spPr>
        <a:xfrm rot="16200000">
          <a:off x="1797899" y="3193659"/>
          <a:ext cx="2711479" cy="2711479"/>
        </a:xfrm>
        <a:prstGeom prst="pieWedge">
          <a:avLst/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5400000">
        <a:off x="2592073" y="3193659"/>
        <a:ext cx="1917305" cy="1917305"/>
      </dsp:txXfrm>
    </dsp:sp>
    <dsp:sp modelId="{F61AD99C-7E41-7F48-8E12-D6BA1554072F}">
      <dsp:nvSpPr>
        <dsp:cNvPr id="0" name=""/>
        <dsp:cNvSpPr/>
      </dsp:nvSpPr>
      <dsp:spPr>
        <a:xfrm flipH="1" flipV="1">
          <a:off x="8215918" y="1262460"/>
          <a:ext cx="547075" cy="671843"/>
        </a:xfrm>
        <a:prstGeom prst="circularArrow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26EFA-2480-D949-92BD-85142BDA1080}">
      <dsp:nvSpPr>
        <dsp:cNvPr id="0" name=""/>
        <dsp:cNvSpPr/>
      </dsp:nvSpPr>
      <dsp:spPr>
        <a:xfrm rot="10800000" flipH="1" flipV="1">
          <a:off x="8489466" y="3692765"/>
          <a:ext cx="410309" cy="250774"/>
        </a:xfrm>
        <a:prstGeom prst="circularArrow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5091E5-4D8F-5049-8F6E-93DC51CE8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79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ＭＳ Ｐゴシック" pitchFamily="3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2B0CCD2-0923-E544-B6CB-59314C9689D5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4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19285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221027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5FFCE-644F-BF45-891F-07E5F64C1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217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795E0-6977-D44E-ABA1-93F89B9C06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268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1FCC0-6D9E-174E-8AE3-1E7929B91C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956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3EDE1-CFC5-0546-A7AA-6BD484BE69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799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73A52-24F3-6A49-A530-E73810BCDE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058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E935F-AAD7-E646-A661-51E7B1F99A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165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0E77B-229D-C344-B715-029C96C8E0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192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5A2A7-82A3-3846-9800-1690A802A7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412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F9061-19C7-DD45-BFBE-61109E4F65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01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28691-F26F-AE49-8B9A-8BF6064AD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523133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FB03-0DFF-5A45-BFBD-49D702DC4E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447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B631D-89C1-BA44-8787-6E3F709A57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859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50D25-C49D-3A42-BB30-9A8186BBB7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061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E975C-390D-7841-95FE-8900268D4A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221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DD5B3-EDAD-7946-B1C2-EF3B28815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87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7DF79-A0B9-AB47-A51F-81AB4DDEC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147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406B8-1D58-9E40-8325-831F3C007E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361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FF679-CC68-F94B-8CA8-6FAFC36553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387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A4B83-C070-C244-B573-A8C41286DC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754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9CD0-99EF-D84F-A355-A965106840C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378017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A654F-B32D-B749-A39A-54032C8225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017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9C4B3-CD94-F848-8D5E-8DD772D1E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117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5F94AEB-52FA-1C41-876E-D87C10DBFD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338619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EFCDC-9A67-124C-AE22-01C497967B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062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D445C-D573-2D44-852C-360F28C356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948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4A49-A8AB-9740-862C-B87FAB14A0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125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2A7-5F29-F848-9B3B-D1ACA3713C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101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9AAC-3E75-554B-A2DE-EDC40D6D44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833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5E05E-E8CD-7B46-8C51-5E7555381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673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DD5B3-EDAD-7946-B1C2-EF3B28815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46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0DC3-195F-1C45-A704-4332D8A7E2DC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7984376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7DF79-A0B9-AB47-A51F-81AB4DDEC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986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406B8-1D58-9E40-8325-831F3C007E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38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FF679-CC68-F94B-8CA8-6FAFC36553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18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A4B83-C070-C244-B573-A8C41286DC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127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9CD0-99EF-D84F-A355-A965106840C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620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A654F-B32D-B749-A39A-54032C8225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416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9C4B3-CD94-F848-8D5E-8DD772D1E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328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5F94AEB-52FA-1C41-876E-D87C10DBFD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656892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EFCDC-9A67-124C-AE22-01C497967B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84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D445C-D573-2D44-852C-360F28C356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5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849328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4A49-A8AB-9740-862C-B87FAB14A0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012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2A7-5F29-F848-9B3B-D1ACA3713C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567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9AAC-3E75-554B-A2DE-EDC40D6D44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773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5E05E-E8CD-7B46-8C51-5E7555381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450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DD5B3-EDAD-7946-B1C2-EF3B288158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671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7DF79-A0B9-AB47-A51F-81AB4DDECD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391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406B8-1D58-9E40-8325-831F3C007E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02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FF679-CC68-F94B-8CA8-6FAFC36553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841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A4B83-C070-C244-B573-A8C41286DC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875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9CD0-99EF-D84F-A355-A965106840C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0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857081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A654F-B32D-B749-A39A-54032C8225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931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9C4B3-CD94-F848-8D5E-8DD772D1E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415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5F94AEB-52FA-1C41-876E-D87C10DBFD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608611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EFCDC-9A67-124C-AE22-01C497967B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768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D445C-D573-2D44-852C-360F28C356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240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4A49-A8AB-9740-862C-B87FAB14A0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787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2A7-5F29-F848-9B3B-D1ACA3713C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314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9AAC-3E75-554B-A2DE-EDC40D6D44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5E05E-E8CD-7B46-8C51-5E7555381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8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32134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326242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91248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3167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221288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58087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77758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8172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92733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624599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60491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0DC3-195F-1C45-A704-4332D8A7E2DC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389516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8082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11375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1509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58612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42501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38662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96889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4471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35897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24548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22961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3013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74920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0DC3-195F-1C45-A704-4332D8A7E2DC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5444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57739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6C762-6122-8E47-88E1-17A90189B18D}" type="slidenum">
              <a:rPr lang="en-US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25254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277D-010D-8641-A90F-AF6D13E5AE44}" type="slidenum">
              <a:rPr lang="en-US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845438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5C1E-3D58-8D4D-89AD-BFA69F1FE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75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C6F5-B37A-B14B-A1DF-071CDC76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86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3C427-4866-4E49-AFB4-C42CCDD0C3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9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90344-D1E2-4845-9434-E9D42BAF2A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70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6D44E-B498-6941-8C03-3BD59F869E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3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6FDA-2E06-0149-9E5E-9299A828E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46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7AA6-666D-1246-874C-7AC598640B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19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EF9E-1E27-4E4B-ABBD-ED7052A0E1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9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15727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1386-3F1C-1841-8BCE-982C5114D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779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2A77-A13D-D745-96A5-437038809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29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942CD-0A02-4249-82B5-0DDCEBAD0B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DAF6A-DE17-3E42-8B83-48BF3C690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5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5E05E-E8CD-7B46-8C51-5E7555381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64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13DA7-0D1E-DD47-9C84-89FA72E7A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813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2CA2-5DED-D14F-A76C-0874600430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6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EC5DE-C051-724A-AF6D-C6AA6E41F7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06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algn="l">
              <a:defRPr>
                <a:cs typeface="ＭＳ Ｐゴシック" charset="0"/>
              </a:defRPr>
            </a:lvl1pPr>
          </a:lstStyle>
          <a:p>
            <a:fld id="{11A1A1CF-ECCE-CF47-B8F4-D0D4A4EBB60D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>
              <a:defRPr sz="1100">
                <a:latin typeface="Rockwell" charset="0"/>
                <a:cs typeface="ＭＳ Ｐゴシック" charset="0"/>
              </a:defRPr>
            </a:lvl1pPr>
          </a:lstStyle>
          <a:p>
            <a:fld id="{CACF4C0C-3543-FD42-8CA7-DD4D2B5642E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66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7BE10-FE8A-0747-8BBE-BAFE6CD4BAC6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67FDA-96C6-2F4C-BDA6-E8CD8F75BD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61910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/>
            </a:lvl1pPr>
          </a:lstStyle>
          <a:p>
            <a:fld id="{494D21EC-FBA9-E946-854C-D813091E2EC6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latin typeface="Rockwell" charset="0"/>
              </a:defRPr>
            </a:lvl1pPr>
          </a:lstStyle>
          <a:p>
            <a:fld id="{B0B233CD-C9E4-A946-95F2-084B92FA860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5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0E8851-E95C-2641-A722-FAC5F32049D6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C7F39-B4BA-254F-A204-DFFC0746031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67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D8C8D87-ABA1-4C4E-85A7-9C56EA7E504B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F3C38DF-E8A3-DD43-A73E-908321C7AB9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35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/>
            <p:cNvSpPr/>
            <p:nvPr userDrawn="1"/>
          </p:nvSpPr>
          <p:spPr>
            <a:xfrm>
              <a:off x="1518556" y="369439"/>
              <a:ext cx="3657600" cy="472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491A19E8-239E-2444-B9D3-DD02C8D5C285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A85D61E-3473-1045-B882-F9A35A107DF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716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64B43-B692-E44A-9E8A-D02D9B5AE8AB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A5CCA-B1A6-CB48-8C81-740445DC545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27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C9FB0-034D-AA45-9B33-1F9D5CF1F449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FABF2-9B30-DC40-A49E-A681105B771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866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45CE867-7DB9-2A42-8DB2-F3435C90B604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38FFFDD-001A-1746-BB62-78BD1B2ED08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007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26C51977-E5F5-FB48-83A9-B86822BEE0CC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7E70E3A-C727-F340-9FA9-6444EA1FFD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118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2B622452-3ED4-F648-9CFA-8F5A4F47E51F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87D9BE6-B103-C746-8222-C18A5D0805F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429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D26BDC-10A5-0E42-AA92-4281D837249D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CBFB2-680E-DF42-A37E-838E4FBC89E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2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188673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38E56-2AF7-9443-842C-6DFFDA65E187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EA0F6-BAE9-2A42-9ACD-7C8230B2FDA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81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3EFD4-19AF-8D4E-AD36-EB8B3F103304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8F194-2F0A-6B4E-9887-8025359CD3E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727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/>
            <p:nvPr userDrawn="1"/>
          </p:nvSpPr>
          <p:spPr>
            <a:xfrm>
              <a:off x="1509335" y="380302"/>
              <a:ext cx="3657600" cy="47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4B0230F-E494-5B4B-BFD1-74419A9EE37B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C25EE79-818E-4F45-BA8F-52928470B7A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584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/>
            <p:cNvSpPr/>
            <p:nvPr userDrawn="1"/>
          </p:nvSpPr>
          <p:spPr>
            <a:xfrm>
              <a:off x="1515315" y="366741"/>
              <a:ext cx="3657600" cy="4725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DD2230D5-4684-7F4C-B8D2-A76E890BABE4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FEFEF3BB-708D-814E-8DD4-F54FE3D817D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18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/>
            <p:cNvSpPr/>
            <p:nvPr userDrawn="1"/>
          </p:nvSpPr>
          <p:spPr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802AF10B-512F-F145-A465-85E7353B83BF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377C20C-2B61-E149-B168-B57AB6F7CF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711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/>
            <p:cNvSpPr/>
            <p:nvPr userDrawn="1"/>
          </p:nvSpPr>
          <p:spPr>
            <a:xfrm>
              <a:off x="1509658" y="379947"/>
              <a:ext cx="3657600" cy="4723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sz="1800">
                <a:solidFill>
                  <a:prstClr val="white"/>
                </a:solidFill>
                <a:latin typeface="Goudy Old Styl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BC2C64C0-EEAB-DE40-A14E-7A04FC649A1F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5BE44EF-B494-2943-9642-FC5E83A7795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868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D64EB-77E5-214A-9195-B358598E9E45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8EE0E-0087-8143-AC01-47A0854EF13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38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89CE6-2D33-C046-BD26-F86085E6479D}" type="datetime1">
              <a:rPr lang="en-US">
                <a:solidFill>
                  <a:prstClr val="black"/>
                </a:solidFill>
              </a:rPr>
              <a:pPr/>
              <a:t>8/15/17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15783-6C69-AD48-A3BE-F82C8682526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436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lIns="64291" tIns="32145" rIns="64291" bIns="32145">
            <a:noAutofit/>
          </a:bodyPr>
          <a:lstStyle/>
          <a:p>
            <a:pPr lvl="0"/>
            <a:endParaRPr noProof="0"/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64344" y="428625"/>
            <a:ext cx="3571875" cy="130373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"/>
          </p:nvPr>
        </p:nvSpPr>
        <p:spPr>
          <a:xfrm>
            <a:off x="464344" y="1982391"/>
            <a:ext cx="3571875" cy="4259461"/>
          </a:xfrm>
          <a:prstGeom prst="rect">
            <a:avLst/>
          </a:prstGeom>
        </p:spPr>
        <p:txBody>
          <a:bodyPr/>
          <a:lstStyle>
            <a:lvl1pPr marL="276810" indent="-276810">
              <a:spcBef>
                <a:spcPts val="2250"/>
              </a:spcBef>
              <a:defRPr sz="2100"/>
            </a:lvl1pPr>
            <a:lvl2pPr marL="553621" indent="-276810">
              <a:spcBef>
                <a:spcPts val="2250"/>
              </a:spcBef>
              <a:defRPr sz="2100"/>
            </a:lvl2pPr>
            <a:lvl3pPr marL="830431" indent="-276810">
              <a:spcBef>
                <a:spcPts val="2250"/>
              </a:spcBef>
              <a:defRPr sz="2100"/>
            </a:lvl3pPr>
            <a:lvl4pPr marL="1107242" indent="-276810">
              <a:spcBef>
                <a:spcPts val="2250"/>
              </a:spcBef>
              <a:defRPr sz="2100"/>
            </a:lvl4pPr>
            <a:lvl5pPr marL="1384052" indent="-276810">
              <a:spcBef>
                <a:spcPts val="2250"/>
              </a:spcBef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7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7089C61-B35A-CC46-9D01-C278A08FB05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4441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>
            <a:noAutofit/>
          </a:bodyPr>
          <a:lstStyle/>
          <a:p>
            <a:pPr lvl="0"/>
            <a:endParaRPr noProof="0"/>
          </a:p>
        </p:txBody>
      </p:sp>
      <p:sp>
        <p:nvSpPr>
          <p:cNvPr id="3" name="Shape 1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92D58DC-0F6A-4249-AB14-DD483815146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9766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285206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2664974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73558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6525877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478269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33512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791616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63135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53877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243350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77622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137088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714897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1809428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0DC3-195F-1C45-A704-4332D8A7E2DC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224951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ABCC1-AC51-1A40-AE6A-F4F194CB44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071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B0546-8646-FC4D-8B3E-1A5F374A72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088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80A36-FFE3-2848-BC1B-773161FDD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833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BBE06-089C-3847-807F-6BCAF28598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517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56EC4-3A0D-AD4C-84D4-4BACDBD2D2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976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0107C-6DC2-7E42-89FE-8C696D9EAE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964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6ED8F-AC3A-A642-B7E4-325BA0BED4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1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43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58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79.xml"/><Relationship Id="rId23" Type="http://schemas.openxmlformats.org/officeDocument/2006/relationships/theme" Target="../theme/theme5.xml"/><Relationship Id="rId24" Type="http://schemas.openxmlformats.org/officeDocument/2006/relationships/image" Target="../media/image7.png"/><Relationship Id="rId25" Type="http://schemas.openxmlformats.org/officeDocument/2006/relationships/image" Target="../media/image8.png"/><Relationship Id="rId26" Type="http://schemas.openxmlformats.org/officeDocument/2006/relationships/image" Target="../media/image9.png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2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theme" Target="../theme/theme7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13.xml"/><Relationship Id="rId17" Type="http://schemas.openxmlformats.org/officeDocument/2006/relationships/theme" Target="../theme/theme8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2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15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A0C88E-5D9A-8746-89CF-7A328BCB868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987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  <p:sldLayoutId id="2147484362" r:id="rId13"/>
    <p:sldLayoutId id="2147484363" r:id="rId14"/>
    <p:sldLayoutId id="2147484364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A0C88E-5D9A-8746-89CF-7A328BCB868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520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  <p:sldLayoutId id="2147484378" r:id="rId13"/>
    <p:sldLayoutId id="2147484379" r:id="rId14"/>
    <p:sldLayoutId id="2147484380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966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884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955FBE-158E-8242-98B0-0F8336B70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  <p:sldLayoutId id="2147484269" r:id="rId14"/>
    <p:sldLayoutId id="2147484270" r:id="rId15"/>
    <p:sldLayoutId id="214748427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Rockwell" charset="0"/>
                <a:cs typeface="Arial" charset="0"/>
              </a:defRPr>
            </a:lvl1pPr>
          </a:lstStyle>
          <a:p>
            <a:pPr eaLnBrk="1" hangingPunct="1"/>
            <a:fld id="{369F4662-0561-6744-8688-0ACB68544B1D}" type="datetime1">
              <a:rPr lang="en-US" smtClean="0">
                <a:solidFill>
                  <a:prstClr val="black"/>
                </a:solidFill>
              </a:rPr>
              <a:pPr eaLnBrk="1" hangingPunct="1"/>
              <a:t>8/15/17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  <a:ea typeface="ＭＳ Ｐゴシック" charset="0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>
                <a:latin typeface="Impact" charset="0"/>
                <a:cs typeface="Arial" charset="0"/>
              </a:defRPr>
            </a:lvl1pPr>
          </a:lstStyle>
          <a:p>
            <a:pPr eaLnBrk="1" hangingPunct="1"/>
            <a:fld id="{3F182A22-36E2-FB4A-BAA2-CE68748CA21A}" type="slidenum">
              <a:rPr lang="en-US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9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  <p:sldLayoutId id="2147484290" r:id="rId18"/>
    <p:sldLayoutId id="2147484291" r:id="rId19"/>
    <p:sldLayoutId id="2147484292" r:id="rId20"/>
    <p:sldLayoutId id="2147484293" r:id="rId21"/>
    <p:sldLayoutId id="2147484294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6"/>
        </a:buBlip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6"/>
        </a:buBlip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6"/>
        </a:buBlip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6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5199015-C5F1-FD46-96F6-25E673CA010B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8/15/17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DBF1CCE-1EE1-3440-98DB-364CFB5094B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465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457200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 defTabSz="457200" eaLnBrk="1" hangingPunct="1"/>
            <a:fld id="{4CEA27A6-7FFA-D54A-A031-1B66A7F66AF0}" type="slidenum">
              <a:rPr lang="en-US" smtClean="0">
                <a:solidFill>
                  <a:srgbClr val="000000"/>
                </a:solidFill>
              </a:rPr>
              <a:pPr defTabSz="457200" eaLnBrk="1" hangingPunct="1"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6" charset="-128"/>
          <a:cs typeface="ＭＳ Ｐゴシック" pitchFamily="3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  <a:ea typeface="ＭＳ Ｐゴシック" pitchFamily="36" charset="-128"/>
          <a:cs typeface="ＭＳ Ｐゴシック" pitchFamily="3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  <a:ea typeface="ＭＳ Ｐゴシック" pitchFamily="36" charset="-128"/>
          <a:cs typeface="ＭＳ Ｐゴシック" pitchFamily="3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  <a:ea typeface="ＭＳ Ｐゴシック" pitchFamily="36" charset="-128"/>
          <a:cs typeface="ＭＳ Ｐゴシック" pitchFamily="3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  <a:ea typeface="ＭＳ Ｐゴシック" pitchFamily="36" charset="-128"/>
          <a:cs typeface="ＭＳ Ｐゴシック" pitchFamily="3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6" charset="-128"/>
          <a:cs typeface="ＭＳ Ｐゴシック" pitchFamily="3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A0C88E-5D9A-8746-89CF-7A328BCB86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1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  <p:sldLayoutId id="2147484331" r:id="rId15"/>
    <p:sldLayoutId id="214748433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6" charset="-128"/>
          <a:cs typeface="ＭＳ Ｐゴシック" pitchFamily="3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  <a:ea typeface="ＭＳ Ｐゴシック" pitchFamily="36" charset="-128"/>
          <a:cs typeface="ＭＳ Ｐゴシック" pitchFamily="3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  <a:ea typeface="ＭＳ Ｐゴシック" pitchFamily="36" charset="-128"/>
          <a:cs typeface="ＭＳ Ｐゴシック" pitchFamily="3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  <a:ea typeface="ＭＳ Ｐゴシック" pitchFamily="36" charset="-128"/>
          <a:cs typeface="ＭＳ Ｐゴシック" pitchFamily="3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  <a:ea typeface="ＭＳ Ｐゴシック" pitchFamily="36" charset="-128"/>
          <a:cs typeface="ＭＳ Ｐゴシック" pitchFamily="3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6" charset="-128"/>
          <a:cs typeface="ＭＳ Ｐゴシック" pitchFamily="3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A0C88E-5D9A-8746-89CF-7A328BCB868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941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  <p:sldLayoutId id="2147484346" r:id="rId13"/>
    <p:sldLayoutId id="2147484347" r:id="rId14"/>
    <p:sldLayoutId id="2147484348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81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86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32.emf"/><Relationship Id="rId3" Type="http://schemas.openxmlformats.org/officeDocument/2006/relationships/image" Target="../media/image3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7.jpeg"/><Relationship Id="rId3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0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066800" y="838200"/>
            <a:ext cx="7010400" cy="41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b="1" dirty="0" smtClean="0">
              <a:solidFill>
                <a:srgbClr val="FFFFCC"/>
              </a:solidFill>
              <a:cs typeface="Times New Roman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600" b="1" dirty="0" smtClean="0">
                <a:latin typeface="+mn-lt"/>
                <a:cs typeface="Times New Roman" charset="0"/>
              </a:rPr>
              <a:t>Spiritual Paths </a:t>
            </a:r>
            <a:endParaRPr lang="en-US" sz="3600" b="1" dirty="0" smtClean="0">
              <a:latin typeface="+mn-lt"/>
              <a:cs typeface="Times New Roman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600" b="1" dirty="0" smtClean="0">
                <a:latin typeface="+mn-lt"/>
                <a:cs typeface="Times New Roman" charset="0"/>
              </a:rPr>
              <a:t>Through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600" b="1" dirty="0" smtClean="0">
                <a:latin typeface="+mn-lt"/>
                <a:cs typeface="Times New Roman" charset="0"/>
              </a:rPr>
              <a:t>Difficult Conversations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2000" b="1" dirty="0" smtClean="0">
              <a:solidFill>
                <a:srgbClr val="FFFFCC"/>
              </a:solidFill>
              <a:cs typeface="Times New Roman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2000" b="1" dirty="0" smtClean="0">
              <a:solidFill>
                <a:srgbClr val="FFFFCC"/>
              </a:solidFill>
              <a:cs typeface="Times New Roman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2000" b="1" dirty="0" smtClean="0">
              <a:solidFill>
                <a:srgbClr val="FFFFCC"/>
              </a:solidFill>
              <a:cs typeface="Times New Roman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cs typeface="Times New Roman" charset="0"/>
              </a:rPr>
              <a:t>Aaron Wolf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smtClean="0">
                <a:solidFill>
                  <a:srgbClr val="FFFFFF"/>
                </a:solidFill>
                <a:cs typeface="Times New Roman" charset="0"/>
              </a:rPr>
              <a:t>May </a:t>
            </a:r>
            <a:r>
              <a:rPr lang="en-US" sz="2000" b="1" dirty="0" smtClean="0">
                <a:solidFill>
                  <a:srgbClr val="FFFFFF"/>
                </a:solidFill>
                <a:cs typeface="Times New Roman" charset="0"/>
              </a:rPr>
              <a:t>2017</a:t>
            </a:r>
            <a:endParaRPr lang="en-US" sz="1600" b="1" dirty="0" smtClean="0">
              <a:solidFill>
                <a:srgbClr val="FFFFFF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8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359195"/>
            <a:ext cx="661946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6764" y="702231"/>
            <a:ext cx="491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Kabbalah of Conflict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15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7772400" cy="1524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Active &amp;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Transformative Listening</a:t>
            </a:r>
            <a:endParaRPr lang="en-US" dirty="0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Listening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7239000" cy="549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Active Listening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Paying Attention</a:t>
            </a:r>
          </a:p>
          <a:p>
            <a:pPr lvl="2">
              <a:lnSpc>
                <a:spcPct val="4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 Body Language</a:t>
            </a:r>
          </a:p>
          <a:p>
            <a:pPr lvl="2">
              <a:lnSpc>
                <a:spcPct val="2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 Separate out cultural, personal differences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Eliciting </a:t>
            </a:r>
          </a:p>
          <a:p>
            <a:pPr lvl="2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b="1" i="1" dirty="0">
                <a:solidFill>
                  <a:srgbClr val="FFFFFF"/>
                </a:solidFill>
              </a:rPr>
              <a:t> Ask.</a:t>
            </a:r>
            <a:r>
              <a:rPr lang="en-US" dirty="0">
                <a:solidFill>
                  <a:srgbClr val="FFFFFF"/>
                </a:solidFill>
              </a:rPr>
              <a:t>  Ask (non-threatening) questions. Useful both to better understand the speaker, and also to reassure them that you are really listening;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Reflecting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Wingdings" charset="0"/>
                <a:cs typeface="Times" charset="0"/>
                <a:sym typeface="Wingdings" charset="0"/>
              </a:rPr>
              <a:t> </a:t>
            </a:r>
            <a:r>
              <a:rPr lang="en-US" b="1" i="1" dirty="0">
                <a:solidFill>
                  <a:srgbClr val="FFFFFF"/>
                </a:solidFill>
                <a:ea typeface="Times" charset="0"/>
                <a:cs typeface="Times" charset="0"/>
              </a:rPr>
              <a:t>Repeat main points. </a:t>
            </a:r>
            <a:r>
              <a:rPr lang="en-US" dirty="0">
                <a:solidFill>
                  <a:srgbClr val="FFFFFF"/>
                </a:solidFill>
                <a:ea typeface="Times" charset="0"/>
                <a:cs typeface="Times" charset="0"/>
              </a:rPr>
              <a:t>This lets the speaker know that they have really been heard, a powerful psychological message, as well as helping to focus the dialogue;</a:t>
            </a:r>
          </a:p>
          <a:p>
            <a:pPr lvl="2">
              <a:buFont typeface="Wingdings" charset="0"/>
              <a:buChar char="§"/>
            </a:pPr>
            <a:r>
              <a:rPr lang="en-US" b="1" i="1" dirty="0">
                <a:solidFill>
                  <a:srgbClr val="FFFFFF"/>
                </a:solidFill>
                <a:ea typeface="Times" charset="0"/>
                <a:cs typeface="Times" charset="0"/>
              </a:rPr>
              <a:t>  "I" not "you" statements.</a:t>
            </a:r>
            <a:r>
              <a:rPr lang="en-US" dirty="0">
                <a:solidFill>
                  <a:srgbClr val="FFFFFF"/>
                </a:solidFill>
                <a:ea typeface="Times" charset="0"/>
                <a:cs typeface="Times" charset="0"/>
              </a:rPr>
              <a:t> </a:t>
            </a:r>
          </a:p>
          <a:p>
            <a:pPr lvl="2">
              <a:buFont typeface="Wingdings" charset="0"/>
              <a:buNone/>
            </a:pPr>
            <a:r>
              <a:rPr lang="en-US" dirty="0">
                <a:solidFill>
                  <a:srgbClr val="FFFFFF"/>
                </a:solidFill>
                <a:latin typeface="Wingdings" charset="0"/>
                <a:cs typeface="Times" charset="0"/>
                <a:sym typeface="Wingdings" charset="0"/>
              </a:rPr>
              <a:t> </a:t>
            </a:r>
            <a:r>
              <a:rPr lang="en-US" b="1" i="1" dirty="0">
                <a:solidFill>
                  <a:srgbClr val="FFFFFF"/>
                </a:solidFill>
                <a:ea typeface="Times" charset="0"/>
                <a:cs typeface="Times" charset="0"/>
              </a:rPr>
              <a:t>Future, not history.</a:t>
            </a:r>
            <a:r>
              <a:rPr lang="en-US" dirty="0">
                <a:solidFill>
                  <a:srgbClr val="FFFFFF"/>
                </a:solidFill>
                <a:ea typeface="Times" charset="0"/>
                <a:cs typeface="Time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5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ebrew Coke Commercial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994" b="-489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29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Balance in Conflict</a:t>
            </a: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905003"/>
            <a:ext cx="5526088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3657600" y="6172210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Universal?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352800" y="2971800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Justice/Self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5943600" y="2819400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Mercy/Other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4648200" y="5029200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Compassion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066800" y="3886200"/>
            <a:ext cx="1752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Anger/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The Other Side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Balance in Conflict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175" y="1905003"/>
            <a:ext cx="55276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352800" y="2971800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000000"/>
                </a:solidFill>
                <a:latin typeface="Times" charset="0"/>
              </a:rPr>
              <a:t>Justice/Self</a:t>
            </a:r>
            <a:endParaRPr lang="en-US" sz="18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5943600" y="2819400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000000"/>
                </a:solidFill>
                <a:latin typeface="Times" charset="0"/>
              </a:rPr>
              <a:t>Mercy/Other</a:t>
            </a:r>
            <a:endParaRPr lang="en-US" sz="18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4648200" y="5029200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000000"/>
                </a:solidFill>
                <a:latin typeface="Times" charset="0"/>
              </a:rPr>
              <a:t>Compassion</a:t>
            </a:r>
            <a:endParaRPr lang="en-US" sz="18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1066800" y="3886201"/>
            <a:ext cx="1752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sz="1600" b="1" smtClean="0">
                <a:solidFill>
                  <a:srgbClr val="000000"/>
                </a:solidFill>
                <a:latin typeface="Times" charset="0"/>
              </a:rPr>
              <a:t>Anger/</a:t>
            </a:r>
          </a:p>
          <a:p>
            <a:pPr defTabSz="457200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1600" b="1" smtClean="0">
                <a:solidFill>
                  <a:srgbClr val="000000"/>
                </a:solidFill>
                <a:latin typeface="Times" charset="0"/>
              </a:rPr>
              <a:t>The Other Side</a:t>
            </a:r>
            <a:endParaRPr lang="en-US" sz="18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581400" y="25908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096000" y="2438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648200" y="47244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905000" y="2743200"/>
            <a:ext cx="609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00" name="TextBox 12"/>
          <p:cNvSpPr txBox="1">
            <a:spLocks noChangeArrowheads="1"/>
          </p:cNvSpPr>
          <p:nvPr/>
        </p:nvSpPr>
        <p:spPr bwMode="auto">
          <a:xfrm>
            <a:off x="3810000" y="6248400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 smtClean="0">
                <a:solidFill>
                  <a:srgbClr val="000000"/>
                </a:solidFill>
              </a:rPr>
              <a:t>Universal?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20" y="2438400"/>
            <a:ext cx="113995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Al-</a:t>
            </a:r>
            <a:r>
              <a:rPr lang="en-US" sz="1600" i="1" dirty="0" err="1" smtClean="0">
                <a:solidFill>
                  <a:srgbClr val="000000"/>
                </a:solidFill>
              </a:rPr>
              <a:t>Hakam</a:t>
            </a:r>
            <a:r>
              <a:rPr lang="en-US" sz="1600" i="1" dirty="0" smtClean="0">
                <a:solidFill>
                  <a:srgbClr val="000000"/>
                </a:solidFill>
              </a:rPr>
              <a:t>/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Father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3600" y="2286000"/>
            <a:ext cx="125006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solidFill>
                  <a:srgbClr val="000000"/>
                </a:solidFill>
              </a:rPr>
              <a:t>Ar-</a:t>
            </a:r>
            <a:r>
              <a:rPr lang="en-US" sz="1600" i="1" dirty="0" err="1" smtClean="0">
                <a:solidFill>
                  <a:srgbClr val="000000"/>
                </a:solidFill>
              </a:rPr>
              <a:t>Rahman</a:t>
            </a:r>
            <a:r>
              <a:rPr lang="en-US" sz="1600" i="1" dirty="0" smtClean="0">
                <a:solidFill>
                  <a:srgbClr val="000000"/>
                </a:solidFill>
              </a:rPr>
              <a:t>/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Son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4495800"/>
            <a:ext cx="111613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solidFill>
                  <a:srgbClr val="000000"/>
                </a:solidFill>
              </a:rPr>
              <a:t>Ar</a:t>
            </a:r>
            <a:r>
              <a:rPr lang="en-US" sz="1600" i="1" dirty="0">
                <a:solidFill>
                  <a:srgbClr val="000000"/>
                </a:solidFill>
              </a:rPr>
              <a:t>-</a:t>
            </a:r>
            <a:r>
              <a:rPr lang="en-US" sz="1600" i="1" dirty="0" smtClean="0">
                <a:solidFill>
                  <a:srgbClr val="000000"/>
                </a:solidFill>
              </a:rPr>
              <a:t>Rahim</a:t>
            </a:r>
            <a:r>
              <a:rPr lang="en-US" sz="1600" dirty="0" smtClean="0">
                <a:solidFill>
                  <a:srgbClr val="000000"/>
                </a:solidFill>
              </a:rPr>
              <a:t>/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Holy Spirit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5029200" cy="609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Times" charset="0"/>
                <a:ea typeface="ＭＳ Ｐゴシック" charset="0"/>
                <a:cs typeface="ＭＳ Ｐゴシック" charset="0"/>
              </a:rPr>
              <a:t>Yin </a:t>
            </a:r>
            <a:r>
              <a:rPr lang="en-US" sz="3200" dirty="0">
                <a:latin typeface="Times" charset="0"/>
                <a:ea typeface="ＭＳ Ｐゴシック" charset="0"/>
                <a:cs typeface="ＭＳ Ｐゴシック" charset="0"/>
              </a:rPr>
              <a:t>Yang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5891" name="Picture 3" descr="Ying Yang .jpg                                                 000D3780Macintosh HD                   BBA76DE9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800" y="1066800"/>
            <a:ext cx="6400800" cy="5119688"/>
          </a:xfrm>
        </p:spPr>
      </p:pic>
    </p:spTree>
    <p:extLst>
      <p:ext uri="{BB962C8B-B14F-4D97-AF65-F5344CB8AC3E}">
        <p14:creationId xmlns:p14="http://schemas.microsoft.com/office/powerpoint/2010/main" val="34011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11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228600"/>
            <a:ext cx="70246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3" name="Picture 4" descr="Shiva-linga-Shivas-third-eye-300x2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089400"/>
            <a:ext cx="38100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04803"/>
            <a:ext cx="23241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5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f5a326709a05dcc9d9b3cddfcfd291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0" y="2476605"/>
            <a:ext cx="4993888" cy="4381395"/>
          </a:xfrm>
          <a:prstGeom prst="rect">
            <a:avLst/>
          </a:prstGeom>
        </p:spPr>
      </p:pic>
      <p:pic>
        <p:nvPicPr>
          <p:cNvPr id="3" name="Picture 2" descr="j-f-na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696" y="609601"/>
            <a:ext cx="4115269" cy="5432155"/>
          </a:xfrm>
          <a:prstGeom prst="rect">
            <a:avLst/>
          </a:prstGeom>
        </p:spPr>
      </p:pic>
      <p:pic>
        <p:nvPicPr>
          <p:cNvPr id="4" name="Picture 3" descr="john-f-nash-equilibriu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10" y="-33176"/>
            <a:ext cx="3107585" cy="247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Sulha</a:t>
            </a:r>
            <a:r>
              <a:rPr lang="en-US" sz="40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: Reconciliation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2514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Symbol" charset="0"/>
              <a:buChar char="·"/>
            </a:pPr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From </a:t>
            </a:r>
            <a:r>
              <a:rPr lang="en-US" sz="2800" i="1" dirty="0" err="1">
                <a:latin typeface="Times" charset="0"/>
                <a:ea typeface="ＭＳ Ｐゴシック" charset="0"/>
                <a:cs typeface="ＭＳ Ｐゴシック" charset="0"/>
              </a:rPr>
              <a:t>musalaha</a:t>
            </a:r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, reconciliation: hostilities ended, honor re-established, and peace restored in the community. </a:t>
            </a:r>
          </a:p>
          <a:p>
            <a:pPr eaLnBrk="1" hangingPunct="1">
              <a:buFont typeface="Symbol" charset="0"/>
              <a:buChar char="·"/>
            </a:pPr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Two basic elements: rights and honor.</a:t>
            </a:r>
          </a:p>
          <a:p>
            <a:pPr eaLnBrk="1" hangingPunct="1">
              <a:buFont typeface="Symbol" charset="0"/>
              <a:buChar char="·"/>
            </a:pPr>
            <a:r>
              <a:rPr lang="en-US" sz="2800" i="1" dirty="0" err="1">
                <a:latin typeface="Times" charset="0"/>
                <a:ea typeface="ＭＳ Ｐゴシック" charset="0"/>
                <a:cs typeface="ＭＳ Ｐゴシック" charset="0"/>
              </a:rPr>
              <a:t>Tarrahdhin</a:t>
            </a:r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ja-JP" altLang="en-US" sz="2800" dirty="0"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" charset="0"/>
                <a:ea typeface="ＭＳ Ｐゴシック" charset="0"/>
                <a:cs typeface="ＭＳ Ｐゴシック" charset="0"/>
              </a:rPr>
              <a:t>Resolution of a conflict that involves no </a:t>
            </a:r>
            <a:r>
              <a:rPr lang="en-US" altLang="ja-JP" sz="28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humiliation.</a:t>
            </a:r>
            <a:r>
              <a:rPr lang="ja-JP" altLang="en-US" sz="28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endParaRPr lang="en-US" altLang="ja-JP" sz="2800" dirty="0" smtClean="0">
              <a:solidFill>
                <a:srgbClr val="FFFFFF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Symbol" charset="0"/>
              <a:buChar char="·"/>
            </a:pPr>
            <a:endParaRPr lang="en-US" sz="3000" dirty="0">
              <a:solidFill>
                <a:schemeClr val="bg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4" descr="wolf_bedouin copy.jpg                                          000D3780Macintosh HD                   BBA76DE9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2200" y="4008602"/>
            <a:ext cx="4114800" cy="26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914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Four Worlds Framework:</a:t>
            </a:r>
            <a:br>
              <a:rPr lang="en-US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Four </a:t>
            </a:r>
            <a:r>
              <a:rPr lang="en-US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Needs and </a:t>
            </a:r>
            <a:r>
              <a:rPr lang="en-US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Four Claims</a:t>
            </a:r>
            <a:endParaRPr lang="en-US" dirty="0">
              <a:solidFill>
                <a:srgbClr val="FFFFFF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66291" name="Group 5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60213538"/>
              </p:ext>
            </p:extLst>
          </p:nvPr>
        </p:nvGraphicFramePr>
        <p:xfrm>
          <a:off x="2514600" y="2209800"/>
          <a:ext cx="3795713" cy="4116388"/>
        </p:xfrm>
        <a:graphic>
          <a:graphicData uri="http://schemas.openxmlformats.org/drawingml/2006/table">
            <a:tbl>
              <a:tblPr/>
              <a:tblGrid>
                <a:gridCol w="1989138"/>
                <a:gridCol w="1806575"/>
              </a:tblGrid>
              <a:tr h="1028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Physical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Positions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Emotional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Interests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Perceptual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Values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Spiritual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Harmony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23622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Constantia"/>
              </a:rPr>
              <a:t>NEEDS FOR: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onstantia"/>
              </a:rPr>
              <a:t>Intrapersonal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onstantia"/>
              </a:rPr>
              <a:t>Interpersonal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onstantia"/>
              </a:rPr>
              <a:t>Groups 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Constantia"/>
              </a:rPr>
              <a:t>Nations</a:t>
            </a:r>
          </a:p>
        </p:txBody>
      </p:sp>
      <p:sp>
        <p:nvSpPr>
          <p:cNvPr id="4" name="Bent Arrow 3"/>
          <p:cNvSpPr/>
          <p:nvPr/>
        </p:nvSpPr>
        <p:spPr bwMode="auto">
          <a:xfrm flipV="1">
            <a:off x="914400" y="4038600"/>
            <a:ext cx="914400" cy="914400"/>
          </a:xfrm>
          <a:prstGeom prst="bentArrow">
            <a:avLst>
              <a:gd name="adj1" fmla="val 19393"/>
              <a:gd name="adj2" fmla="val 25000"/>
              <a:gd name="adj3" fmla="val 31117"/>
              <a:gd name="adj4" fmla="val 361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4384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Constantia"/>
              </a:rPr>
              <a:t>CLAIMS: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Constantia"/>
              </a:rPr>
              <a:t>Expressions of needs in negotiations</a:t>
            </a:r>
          </a:p>
        </p:txBody>
      </p:sp>
      <p:sp>
        <p:nvSpPr>
          <p:cNvPr id="7" name="Bent Arrow 6"/>
          <p:cNvSpPr/>
          <p:nvPr/>
        </p:nvSpPr>
        <p:spPr bwMode="auto">
          <a:xfrm rot="10800000">
            <a:off x="6629400" y="3886200"/>
            <a:ext cx="914400" cy="8382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Times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Listening</a:t>
            </a:r>
            <a:endParaRPr lang="en-US" dirty="0">
              <a:solidFill>
                <a:srgbClr val="FFFFFF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838200" y="1278756"/>
            <a:ext cx="7239000" cy="550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Active Listening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Paying Attention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Eliciting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Reflecting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Transformative Listening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Space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Tracking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Offer without insisting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Check for completeness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Most will listen once listened to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Transformation dissipates anger, allows for empathy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Helps understand interests behind positions (anger masks pain or vulnerability)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9184"/>
            <a:ext cx="8305800" cy="856488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Sh</a:t>
            </a:r>
            <a:r>
              <a:rPr lang="ja-JP" altLang="en-US" dirty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ma!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6342" y="3763843"/>
            <a:ext cx="3799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“Being listened to is so close to being loved that most people cannot tell the </a:t>
            </a:r>
            <a:r>
              <a:rPr lang="en-US" dirty="0" err="1" smtClean="0"/>
              <a:t>dif</a:t>
            </a:r>
            <a:r>
              <a:rPr lang="en-US" dirty="0" smtClean="0"/>
              <a:t>- </a:t>
            </a:r>
            <a:r>
              <a:rPr lang="en-US" dirty="0" err="1" smtClean="0"/>
              <a:t>ference</a:t>
            </a:r>
            <a:r>
              <a:rPr lang="en-US" dirty="0"/>
              <a:t>.” </a:t>
            </a:r>
          </a:p>
          <a:p>
            <a:r>
              <a:rPr lang="en-US" dirty="0"/>
              <a:t>—David </a:t>
            </a:r>
            <a:r>
              <a:rPr lang="en-US" dirty="0" err="1"/>
              <a:t>Augsburger</a:t>
            </a:r>
            <a:r>
              <a:rPr lang="en-US" dirty="0"/>
              <a:t>, Mennonite theologian, Fuller Theological Seminary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7656" y="1207833"/>
            <a:ext cx="3335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Silence illuminates our souls,</a:t>
            </a:r>
            <a:br>
              <a:rPr lang="en-US" i="1" dirty="0"/>
            </a:br>
            <a:r>
              <a:rPr lang="en-US" i="1" dirty="0"/>
              <a:t>whispers to our hearts,</a:t>
            </a:r>
            <a:br>
              <a:rPr lang="en-US" i="1" dirty="0"/>
            </a:br>
            <a:r>
              <a:rPr lang="en-US" i="1" dirty="0"/>
              <a:t>and brings them together. —Kahlil Gibran 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1524000"/>
            <a:ext cx="5177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1600" dirty="0" smtClean="0"/>
              <a:t>Silence </a:t>
            </a:r>
            <a:r>
              <a:rPr lang="en-US" sz="1600" dirty="0"/>
              <a:t>also teaches us how to speak. . . . Before we speak, whether to share our own experience or to </a:t>
            </a:r>
            <a:r>
              <a:rPr lang="en-US" sz="1600" dirty="0" smtClean="0"/>
              <a:t>react </a:t>
            </a:r>
            <a:r>
              <a:rPr lang="en-US" sz="1600" dirty="0"/>
              <a:t>on another’s, we listen in the silence. From this </a:t>
            </a:r>
            <a:r>
              <a:rPr lang="en-US" sz="1600" i="1" dirty="0" err="1"/>
              <a:t>makom</a:t>
            </a:r>
            <a:r>
              <a:rPr lang="en-US" sz="1600" dirty="0"/>
              <a:t>, this grounding in silence, we enter the </a:t>
            </a:r>
            <a:r>
              <a:rPr lang="en-US" sz="1600" i="1" dirty="0" err="1"/>
              <a:t>Makom</a:t>
            </a:r>
            <a:r>
              <a:rPr lang="en-US" sz="1600" dirty="0"/>
              <a:t>, the presence of God. This is the stance of Elijah at the cave, </a:t>
            </a:r>
            <a:r>
              <a:rPr lang="en-US" sz="1600" dirty="0" smtClean="0"/>
              <a:t>finding </a:t>
            </a:r>
            <a:r>
              <a:rPr lang="en-US" sz="1600" dirty="0"/>
              <a:t>God in the “still, small </a:t>
            </a:r>
            <a:r>
              <a:rPr lang="en-US" sz="1600" dirty="0" smtClean="0"/>
              <a:t>voice”—literally</a:t>
            </a:r>
            <a:r>
              <a:rPr lang="en-US" sz="1600" dirty="0"/>
              <a:t>, “the thin voice of silence.” From that place of deeper listening, not to each other but to God, the Holy, the deeper inner wisdom of our souls, we </a:t>
            </a:r>
            <a:r>
              <a:rPr lang="en-US" sz="1600" dirty="0" smtClean="0"/>
              <a:t>find </a:t>
            </a:r>
            <a:r>
              <a:rPr lang="en-US" sz="1600" dirty="0"/>
              <a:t>the words that encourage each other to claim the truth and mystery of our lives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	What </a:t>
            </a:r>
            <a:r>
              <a:rPr lang="en-US" sz="1600" dirty="0"/>
              <a:t>“trains” us to be spiritual companions for each other? The </a:t>
            </a:r>
            <a:r>
              <a:rPr lang="en-US" sz="1600" dirty="0" smtClean="0"/>
              <a:t>silence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 	-- Anne Kline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029200"/>
            <a:ext cx="3791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wish to be understood,</a:t>
            </a:r>
          </a:p>
          <a:p>
            <a:r>
              <a:rPr lang="en-US" dirty="0"/>
              <a:t>s</a:t>
            </a:r>
            <a:r>
              <a:rPr lang="en-US" dirty="0" smtClean="0"/>
              <a:t>eek first to understand.</a:t>
            </a:r>
          </a:p>
          <a:p>
            <a:r>
              <a:rPr lang="en-US" dirty="0" smtClean="0"/>
              <a:t>-- Stephen Covey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Balance in Conflict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526088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5"/>
          <p:cNvSpPr txBox="1">
            <a:spLocks noChangeArrowheads="1"/>
          </p:cNvSpPr>
          <p:nvPr/>
        </p:nvSpPr>
        <p:spPr bwMode="auto">
          <a:xfrm>
            <a:off x="3352800" y="259080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Justice/Self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7" name="Text Box 6"/>
          <p:cNvSpPr txBox="1">
            <a:spLocks noChangeArrowheads="1"/>
          </p:cNvSpPr>
          <p:nvPr/>
        </p:nvSpPr>
        <p:spPr bwMode="auto">
          <a:xfrm>
            <a:off x="5867400" y="236220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Mercy/Other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8" name="Text Box 7"/>
          <p:cNvSpPr txBox="1">
            <a:spLocks noChangeArrowheads="1"/>
          </p:cNvSpPr>
          <p:nvPr/>
        </p:nvSpPr>
        <p:spPr bwMode="auto">
          <a:xfrm>
            <a:off x="4648200" y="464820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Compassion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9" name="Text Box 8"/>
          <p:cNvSpPr txBox="1">
            <a:spLocks noChangeArrowheads="1"/>
          </p:cNvSpPr>
          <p:nvPr/>
        </p:nvSpPr>
        <p:spPr bwMode="auto">
          <a:xfrm>
            <a:off x="1066800" y="3352800"/>
            <a:ext cx="17526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Anger/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The Other Side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2040" name="Text Box 10"/>
          <p:cNvSpPr txBox="1">
            <a:spLocks noChangeArrowheads="1"/>
          </p:cNvSpPr>
          <p:nvPr/>
        </p:nvSpPr>
        <p:spPr bwMode="auto">
          <a:xfrm>
            <a:off x="0" y="4038600"/>
            <a:ext cx="4495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rgbClr val="000000"/>
                </a:solidFill>
                <a:latin typeface="Times New Roman" charset="0"/>
              </a:rPr>
              <a:t>Listen!</a:t>
            </a:r>
          </a:p>
          <a:p>
            <a:pPr>
              <a:buFontTx/>
              <a:buChar char="•"/>
            </a:pPr>
            <a:r>
              <a:rPr lang="en-US" b="1" i="1">
                <a:solidFill>
                  <a:srgbClr val="000000"/>
                </a:solidFill>
                <a:latin typeface="Times New Roman" charset="0"/>
              </a:rPr>
              <a:t>Observe -- detach </a:t>
            </a:r>
          </a:p>
          <a:p>
            <a:r>
              <a:rPr lang="en-US" b="1" i="1">
                <a:solidFill>
                  <a:srgbClr val="000000"/>
                </a:solidFill>
                <a:latin typeface="Times New Roman" charset="0"/>
              </a:rPr>
              <a:t>from interpretations</a:t>
            </a:r>
          </a:p>
          <a:p>
            <a:pPr>
              <a:buFontTx/>
              <a:buChar char="•"/>
            </a:pPr>
            <a:r>
              <a:rPr lang="en-US" b="1" i="1">
                <a:solidFill>
                  <a:srgbClr val="000000"/>
                </a:solidFill>
                <a:latin typeface="Times New Roman" charset="0"/>
              </a:rPr>
              <a:t>Emotion protects </a:t>
            </a:r>
          </a:p>
          <a:p>
            <a:r>
              <a:rPr lang="en-US" b="1" i="1">
                <a:solidFill>
                  <a:srgbClr val="000000"/>
                </a:solidFill>
                <a:latin typeface="Times New Roman" charset="0"/>
              </a:rPr>
              <a:t>vulnerability (4 worlds)</a:t>
            </a:r>
          </a:p>
          <a:p>
            <a:pPr>
              <a:buFontTx/>
              <a:buChar char="•"/>
            </a:pPr>
            <a:r>
              <a:rPr lang="en-US" b="1" i="1">
                <a:solidFill>
                  <a:srgbClr val="000000"/>
                </a:solidFill>
                <a:latin typeface="Times New Roman" charset="0"/>
              </a:rPr>
              <a:t>Listen transformatively</a:t>
            </a:r>
          </a:p>
          <a:p>
            <a:pPr>
              <a:buFontTx/>
              <a:buChar char="•"/>
            </a:pPr>
            <a:r>
              <a:rPr lang="en-US" b="1" i="1">
                <a:solidFill>
                  <a:srgbClr val="000000"/>
                </a:solidFill>
                <a:latin typeface="Times New Roman" charset="0"/>
              </a:rPr>
              <a:t>Engage from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0305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66" y="-36653"/>
            <a:ext cx="5181600" cy="6705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472" y="6227589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Forthcoming, Island Press, Fall 2017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753" y="2131609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2" descr="Maslow's Hierarchy.tiff                                        000D3780Macintosh HD                   BBA76DE9: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839200" cy="5741988"/>
          </a:xfrm>
        </p:spPr>
      </p:pic>
    </p:spTree>
    <p:extLst>
      <p:ext uri="{BB962C8B-B14F-4D97-AF65-F5344CB8AC3E}">
        <p14:creationId xmlns:p14="http://schemas.microsoft.com/office/powerpoint/2010/main" val="28218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MG_35264798844617.jpeg"/>
          <p:cNvPicPr>
            <a:picLocks noGrp="1" noChangeAspect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33" r="-8333"/>
          <a:stretch>
            <a:fillRect/>
          </a:stretch>
        </p:blipFill>
        <p:spPr>
          <a:xfrm>
            <a:off x="685800" y="609600"/>
            <a:ext cx="7772400" cy="5486400"/>
          </a:xfrm>
        </p:spPr>
      </p:pic>
    </p:spTree>
    <p:extLst>
      <p:ext uri="{BB962C8B-B14F-4D97-AF65-F5344CB8AC3E}">
        <p14:creationId xmlns:p14="http://schemas.microsoft.com/office/powerpoint/2010/main" val="680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mple_herod_03.jpg"/>
          <p:cNvPicPr>
            <a:picLocks noGrp="1" noChangeAspect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9850" y="-5976"/>
            <a:ext cx="9723966" cy="6863976"/>
          </a:xfrm>
        </p:spPr>
      </p:pic>
    </p:spTree>
    <p:extLst>
      <p:ext uri="{BB962C8B-B14F-4D97-AF65-F5344CB8AC3E}">
        <p14:creationId xmlns:p14="http://schemas.microsoft.com/office/powerpoint/2010/main" val="36414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atwolf:Desktop:vishnu_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596335" cy="5809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10200" y="1435652"/>
            <a:ext cx="364715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onstantia"/>
              </a:rPr>
              <a:t>Vishnu’s 4 totems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800" dirty="0">
              <a:solidFill>
                <a:prstClr val="white"/>
              </a:solidFill>
              <a:latin typeface="Constantia"/>
            </a:endParaRP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mace – physical strength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lotus flower – glory of existence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discus – mind chakra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conch – OM: primeval sound </a:t>
            </a:r>
          </a:p>
          <a:p>
            <a:pPr lvl="2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of all creation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261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01-angkor-wat-615.jpg"/>
          <p:cNvPicPr>
            <a:picLocks noGrp="1" noChangeAspect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8" r="-678"/>
          <a:stretch>
            <a:fillRect/>
          </a:stretch>
        </p:blipFill>
        <p:spPr>
          <a:xfrm>
            <a:off x="-10633" y="0"/>
            <a:ext cx="5937250" cy="4191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04" y="3048000"/>
            <a:ext cx="444889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Four Worlds Framework in Islam</a:t>
            </a:r>
            <a:endParaRPr lang="en-US" dirty="0">
              <a:solidFill>
                <a:srgbClr val="FFFFFF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66291" name="Group 51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2514602" y="1905002"/>
          <a:ext cx="3795713" cy="4800636"/>
        </p:xfrm>
        <a:graphic>
          <a:graphicData uri="http://schemas.openxmlformats.org/drawingml/2006/table">
            <a:tbl>
              <a:tblPr/>
              <a:tblGrid>
                <a:gridCol w="1989138"/>
                <a:gridCol w="1806575"/>
              </a:tblGrid>
              <a:tr h="1028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Physical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Sharia (law)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Emotional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Tarikah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 (prayer of the heart)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Perceptual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Hakika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 (truth)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Spiritual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Marifah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 (attune-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ment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362200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NEEDS FOR: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Intrapersonal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Interpersonal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Groups </a:t>
            </a:r>
            <a:endParaRPr lang="en-US" sz="2000" dirty="0">
              <a:solidFill>
                <a:srgbClr val="FFFFFF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Nations</a:t>
            </a:r>
          </a:p>
        </p:txBody>
      </p:sp>
      <p:sp>
        <p:nvSpPr>
          <p:cNvPr id="4" name="Bent Arrow 3"/>
          <p:cNvSpPr/>
          <p:nvPr/>
        </p:nvSpPr>
        <p:spPr bwMode="auto">
          <a:xfrm flipV="1">
            <a:off x="1143000" y="4038600"/>
            <a:ext cx="914400" cy="914400"/>
          </a:xfrm>
          <a:prstGeom prst="bentArrow">
            <a:avLst>
              <a:gd name="adj1" fmla="val 19393"/>
              <a:gd name="adj2" fmla="val 25000"/>
              <a:gd name="adj3" fmla="val 31117"/>
              <a:gd name="adj4" fmla="val 361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-106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365500"/>
            <a:ext cx="9144000" cy="34925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oudy Old Styl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365500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oudy Old Style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944350" y="8451850"/>
          <a:ext cx="27317700" cy="2150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2096750" y="8604250"/>
          <a:ext cx="27317700" cy="2150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34966502"/>
              </p:ext>
            </p:extLst>
          </p:nvPr>
        </p:nvGraphicFramePr>
        <p:xfrm>
          <a:off x="0" y="244231"/>
          <a:ext cx="9144000" cy="6262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0"/>
            <a:ext cx="111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Men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63246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Women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3800" y="71438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Father sky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81400" y="624363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Mother earth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0600" y="909638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prstClr val="black"/>
                </a:solidFill>
              </a:rPr>
              <a:t>Physical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34200" y="92392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Mental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34200" y="57150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Emotional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0600" y="57150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Spiritual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91400" y="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Objective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91400" y="6248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Subjective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1752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Medicine Wheel from </a:t>
            </a:r>
            <a:r>
              <a:rPr lang="en-US" sz="1400" dirty="0">
                <a:solidFill>
                  <a:prstClr val="black"/>
                </a:solidFill>
                <a:latin typeface="Corbel" charset="0"/>
              </a:rPr>
              <a:t>Shoshone-</a:t>
            </a:r>
            <a:r>
              <a:rPr lang="en-US" sz="1400" dirty="0" smtClean="0">
                <a:solidFill>
                  <a:prstClr val="black"/>
                </a:solidFill>
                <a:latin typeface="Corbel" charset="0"/>
              </a:rPr>
              <a:t>Bannock and Oglala Lakota Traditions</a:t>
            </a:r>
          </a:p>
          <a:p>
            <a:endParaRPr lang="en-US" sz="1400" dirty="0" smtClean="0">
              <a:solidFill>
                <a:prstClr val="black"/>
              </a:solidFill>
              <a:latin typeface="Corbel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Corbel" charset="0"/>
              </a:rPr>
              <a:t>Source: Sammy </a:t>
            </a:r>
            <a:r>
              <a:rPr lang="en-US" sz="1400" dirty="0" err="1" smtClean="0">
                <a:solidFill>
                  <a:prstClr val="black"/>
                </a:solidFill>
                <a:latin typeface="Corbel" charset="0"/>
              </a:rPr>
              <a:t>Matsaw</a:t>
            </a:r>
            <a:r>
              <a:rPr lang="en-US" sz="1400" dirty="0" smtClean="0">
                <a:solidFill>
                  <a:prstClr val="black"/>
                </a:solidFill>
                <a:latin typeface="Corbel" charset="0"/>
              </a:rPr>
              <a:t> Jr. 2016</a:t>
            </a:r>
            <a:endParaRPr lang="en-US" sz="1400" dirty="0">
              <a:solidFill>
                <a:prstClr val="black"/>
              </a:solidFill>
              <a:latin typeface="Corbel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wa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wa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wa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wa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wa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a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a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5253</TotalTime>
  <Words>598</Words>
  <Application>Microsoft Macintosh PowerPoint</Application>
  <PresentationFormat>On-screen Show (4:3)</PresentationFormat>
  <Paragraphs>155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48" baseType="lpstr">
      <vt:lpstr>Arial</vt:lpstr>
      <vt:lpstr>Calibri</vt:lpstr>
      <vt:lpstr>Constantia</vt:lpstr>
      <vt:lpstr>Copperplate Gothic Bold</vt:lpstr>
      <vt:lpstr>Corbel</vt:lpstr>
      <vt:lpstr>Goudy Old Style</vt:lpstr>
      <vt:lpstr>Impact</vt:lpstr>
      <vt:lpstr>ＭＳ Ｐゴシック</vt:lpstr>
      <vt:lpstr>Rockwell</vt:lpstr>
      <vt:lpstr>Symbol</vt:lpstr>
      <vt:lpstr>Times</vt:lpstr>
      <vt:lpstr>Times New Roman</vt:lpstr>
      <vt:lpstr>Wingdings</vt:lpstr>
      <vt:lpstr>Wingdings 2</vt:lpstr>
      <vt:lpstr>1_water</vt:lpstr>
      <vt:lpstr>2_water</vt:lpstr>
      <vt:lpstr>3_water</vt:lpstr>
      <vt:lpstr>2_Blank Presentation</vt:lpstr>
      <vt:lpstr>Inkwell</vt:lpstr>
      <vt:lpstr>water</vt:lpstr>
      <vt:lpstr>13_Blank Presentation</vt:lpstr>
      <vt:lpstr>1_Blank Presentation</vt:lpstr>
      <vt:lpstr>4_water</vt:lpstr>
      <vt:lpstr>5_water</vt:lpstr>
      <vt:lpstr>6_water</vt:lpstr>
      <vt:lpstr>PowerPoint Presentation</vt:lpstr>
      <vt:lpstr>Four Worlds Framework: Four Needs and Four Claims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Worlds Framework in Islam</vt:lpstr>
      <vt:lpstr>PowerPoint Presentation</vt:lpstr>
      <vt:lpstr>PowerPoint Presentation</vt:lpstr>
      <vt:lpstr>Active &amp;  Transformative Listening</vt:lpstr>
      <vt:lpstr>Listening</vt:lpstr>
      <vt:lpstr>PowerPoint Presentation</vt:lpstr>
      <vt:lpstr>Balance in Conflict</vt:lpstr>
      <vt:lpstr>Balance in Conflict</vt:lpstr>
      <vt:lpstr>Yin Yang</vt:lpstr>
      <vt:lpstr>PowerPoint Presentation</vt:lpstr>
      <vt:lpstr>PowerPoint Presentation</vt:lpstr>
      <vt:lpstr>Sulha: Reconciliation</vt:lpstr>
      <vt:lpstr>Listening</vt:lpstr>
      <vt:lpstr>Sh’ma!</vt:lpstr>
      <vt:lpstr>Balance in Conflict</vt:lpstr>
      <vt:lpstr>PowerPoint Presentation</vt:lpstr>
    </vt:vector>
  </TitlesOfParts>
  <Company>OSU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Capacity</dc:title>
  <dc:creator>AT W</dc:creator>
  <cp:lastModifiedBy>Wolf, Aaron</cp:lastModifiedBy>
  <cp:revision>158</cp:revision>
  <cp:lastPrinted>2017-05-26T21:45:12Z</cp:lastPrinted>
  <dcterms:created xsi:type="dcterms:W3CDTF">2011-06-23T13:48:45Z</dcterms:created>
  <dcterms:modified xsi:type="dcterms:W3CDTF">2017-08-15T17:41:37Z</dcterms:modified>
</cp:coreProperties>
</file>